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9BA51-9F69-400C-8CAD-6346BDFB29C3}" v="4" dt="2022-01-31T16:52:2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6" autoAdjust="0"/>
    <p:restoredTop sz="73995" autoAdjust="0"/>
  </p:normalViewPr>
  <p:slideViewPr>
    <p:cSldViewPr snapToGrid="0">
      <p:cViewPr varScale="1">
        <p:scale>
          <a:sx n="63" d="100"/>
          <a:sy n="63" d="100"/>
        </p:scale>
        <p:origin x="12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id Haf" userId="59a3c75e-897f-4ea9-8fe8-14c9175bdf33" providerId="ADAL" clId="{D169BA51-9F69-400C-8CAD-6346BDFB29C3}"/>
    <pc:docChg chg="undo custSel modSld">
      <pc:chgData name="Ilid Haf" userId="59a3c75e-897f-4ea9-8fe8-14c9175bdf33" providerId="ADAL" clId="{D169BA51-9F69-400C-8CAD-6346BDFB29C3}" dt="2022-01-31T16:53:26.164" v="65" actId="2711"/>
      <pc:docMkLst>
        <pc:docMk/>
      </pc:docMkLst>
      <pc:sldChg chg="modSp mod">
        <pc:chgData name="Ilid Haf" userId="59a3c75e-897f-4ea9-8fe8-14c9175bdf33" providerId="ADAL" clId="{D169BA51-9F69-400C-8CAD-6346BDFB29C3}" dt="2022-01-31T16:45:16.593" v="2" actId="732"/>
        <pc:sldMkLst>
          <pc:docMk/>
          <pc:sldMk cId="3159427193" sldId="256"/>
        </pc:sldMkLst>
        <pc:spChg chg="mod">
          <ac:chgData name="Ilid Haf" userId="59a3c75e-897f-4ea9-8fe8-14c9175bdf33" providerId="ADAL" clId="{D169BA51-9F69-400C-8CAD-6346BDFB29C3}" dt="2022-01-31T16:45:05.310" v="0" actId="2711"/>
          <ac:spMkLst>
            <pc:docMk/>
            <pc:sldMk cId="3159427193" sldId="256"/>
            <ac:spMk id="2" creationId="{B96325E8-308A-4F29-B1AA-946187DE3376}"/>
          </ac:spMkLst>
        </pc:spChg>
        <pc:picChg chg="mod modCrop">
          <ac:chgData name="Ilid Haf" userId="59a3c75e-897f-4ea9-8fe8-14c9175bdf33" providerId="ADAL" clId="{D169BA51-9F69-400C-8CAD-6346BDFB29C3}" dt="2022-01-31T16:45:16.593" v="2" actId="732"/>
          <ac:picMkLst>
            <pc:docMk/>
            <pc:sldMk cId="3159427193" sldId="256"/>
            <ac:picMk id="6" creationId="{1D554808-1E59-044C-8742-59784532D151}"/>
          </ac:picMkLst>
        </pc:picChg>
      </pc:sldChg>
      <pc:sldChg chg="addSp delSp modSp mod">
        <pc:chgData name="Ilid Haf" userId="59a3c75e-897f-4ea9-8fe8-14c9175bdf33" providerId="ADAL" clId="{D169BA51-9F69-400C-8CAD-6346BDFB29C3}" dt="2022-01-31T16:46:02.271" v="8" actId="1076"/>
        <pc:sldMkLst>
          <pc:docMk/>
          <pc:sldMk cId="3604232689" sldId="258"/>
        </pc:sldMkLst>
        <pc:spChg chg="mod">
          <ac:chgData name="Ilid Haf" userId="59a3c75e-897f-4ea9-8fe8-14c9175bdf33" providerId="ADAL" clId="{D169BA51-9F69-400C-8CAD-6346BDFB29C3}" dt="2022-01-31T16:45:56.438" v="7" actId="2711"/>
          <ac:spMkLst>
            <pc:docMk/>
            <pc:sldMk cId="3604232689" sldId="258"/>
            <ac:spMk id="2" creationId="{B1C58254-9C23-4344-B21B-64E336552E7C}"/>
          </ac:spMkLst>
        </pc:spChg>
        <pc:picChg chg="del">
          <ac:chgData name="Ilid Haf" userId="59a3c75e-897f-4ea9-8fe8-14c9175bdf33" providerId="ADAL" clId="{D169BA51-9F69-400C-8CAD-6346BDFB29C3}" dt="2022-01-31T16:45:44.113" v="3" actId="478"/>
          <ac:picMkLst>
            <pc:docMk/>
            <pc:sldMk cId="3604232689" sldId="258"/>
            <ac:picMk id="4" creationId="{A9609BD2-BA4D-974B-B06B-9187877A851C}"/>
          </ac:picMkLst>
        </pc:picChg>
        <pc:picChg chg="add mod">
          <ac:chgData name="Ilid Haf" userId="59a3c75e-897f-4ea9-8fe8-14c9175bdf33" providerId="ADAL" clId="{D169BA51-9F69-400C-8CAD-6346BDFB29C3}" dt="2022-01-31T16:46:02.271" v="8" actId="1076"/>
          <ac:picMkLst>
            <pc:docMk/>
            <pc:sldMk cId="3604232689" sldId="258"/>
            <ac:picMk id="6" creationId="{AC3AB119-2582-4473-B9A7-66603437C386}"/>
          </ac:picMkLst>
        </pc:picChg>
      </pc:sldChg>
      <pc:sldChg chg="addSp modSp mod">
        <pc:chgData name="Ilid Haf" userId="59a3c75e-897f-4ea9-8fe8-14c9175bdf33" providerId="ADAL" clId="{D169BA51-9F69-400C-8CAD-6346BDFB29C3}" dt="2022-01-31T16:52:05.168" v="42" actId="1076"/>
        <pc:sldMkLst>
          <pc:docMk/>
          <pc:sldMk cId="2378273890" sldId="259"/>
        </pc:sldMkLst>
        <pc:spChg chg="mod">
          <ac:chgData name="Ilid Haf" userId="59a3c75e-897f-4ea9-8fe8-14c9175bdf33" providerId="ADAL" clId="{D169BA51-9F69-400C-8CAD-6346BDFB29C3}" dt="2022-01-31T16:46:50.443" v="19" actId="2711"/>
          <ac:spMkLst>
            <pc:docMk/>
            <pc:sldMk cId="2378273890" sldId="259"/>
            <ac:spMk id="2" creationId="{17640FA6-D1CD-43C4-878B-F039C9C51F9F}"/>
          </ac:spMkLst>
        </pc:spChg>
        <pc:grpChg chg="mod">
          <ac:chgData name="Ilid Haf" userId="59a3c75e-897f-4ea9-8fe8-14c9175bdf33" providerId="ADAL" clId="{D169BA51-9F69-400C-8CAD-6346BDFB29C3}" dt="2022-01-31T16:52:00.183" v="39" actId="1076"/>
          <ac:grpSpMkLst>
            <pc:docMk/>
            <pc:sldMk cId="2378273890" sldId="259"/>
            <ac:grpSpMk id="4" creationId="{2ED101F6-03CC-408B-8CA2-CE296DD69A99}"/>
          </ac:grpSpMkLst>
        </pc:grpChg>
        <pc:grpChg chg="mod">
          <ac:chgData name="Ilid Haf" userId="59a3c75e-897f-4ea9-8fe8-14c9175bdf33" providerId="ADAL" clId="{D169BA51-9F69-400C-8CAD-6346BDFB29C3}" dt="2022-01-31T16:46:45.839" v="17" actId="1076"/>
          <ac:grpSpMkLst>
            <pc:docMk/>
            <pc:sldMk cId="2378273890" sldId="259"/>
            <ac:grpSpMk id="7" creationId="{EF4E0B70-6331-46E4-8201-F65F431BB877}"/>
          </ac:grpSpMkLst>
        </pc:grpChg>
        <pc:grpChg chg="mod">
          <ac:chgData name="Ilid Haf" userId="59a3c75e-897f-4ea9-8fe8-14c9175bdf33" providerId="ADAL" clId="{D169BA51-9F69-400C-8CAD-6346BDFB29C3}" dt="2022-01-31T16:52:03.463" v="41" actId="1076"/>
          <ac:grpSpMkLst>
            <pc:docMk/>
            <pc:sldMk cId="2378273890" sldId="259"/>
            <ac:grpSpMk id="10" creationId="{C2B39160-B71D-4D89-A446-69A221388262}"/>
          </ac:grpSpMkLst>
        </pc:grpChg>
        <pc:grpChg chg="mod">
          <ac:chgData name="Ilid Haf" userId="59a3c75e-897f-4ea9-8fe8-14c9175bdf33" providerId="ADAL" clId="{D169BA51-9F69-400C-8CAD-6346BDFB29C3}" dt="2022-01-31T16:46:37.430" v="14" actId="1076"/>
          <ac:grpSpMkLst>
            <pc:docMk/>
            <pc:sldMk cId="2378273890" sldId="259"/>
            <ac:grpSpMk id="13" creationId="{91802F65-AD9D-47F5-A2DC-5A6529EE3EF5}"/>
          </ac:grpSpMkLst>
        </pc:grpChg>
        <pc:grpChg chg="mod">
          <ac:chgData name="Ilid Haf" userId="59a3c75e-897f-4ea9-8fe8-14c9175bdf33" providerId="ADAL" clId="{D169BA51-9F69-400C-8CAD-6346BDFB29C3}" dt="2022-01-31T16:51:54.732" v="35" actId="1076"/>
          <ac:grpSpMkLst>
            <pc:docMk/>
            <pc:sldMk cId="2378273890" sldId="259"/>
            <ac:grpSpMk id="16" creationId="{BBAE559C-CE5D-42EE-A289-E08790DD06EC}"/>
          </ac:grpSpMkLst>
        </pc:grpChg>
        <pc:grpChg chg="mod">
          <ac:chgData name="Ilid Haf" userId="59a3c75e-897f-4ea9-8fe8-14c9175bdf33" providerId="ADAL" clId="{D169BA51-9F69-400C-8CAD-6346BDFB29C3}" dt="2022-01-31T16:52:01.856" v="40" actId="1076"/>
          <ac:grpSpMkLst>
            <pc:docMk/>
            <pc:sldMk cId="2378273890" sldId="259"/>
            <ac:grpSpMk id="19" creationId="{439CD309-4352-41B0-B7D3-EF96CA7271D9}"/>
          </ac:grpSpMkLst>
        </pc:grpChg>
        <pc:grpChg chg="mod">
          <ac:chgData name="Ilid Haf" userId="59a3c75e-897f-4ea9-8fe8-14c9175bdf33" providerId="ADAL" clId="{D169BA51-9F69-400C-8CAD-6346BDFB29C3}" dt="2022-01-31T16:51:58.327" v="38" actId="1076"/>
          <ac:grpSpMkLst>
            <pc:docMk/>
            <pc:sldMk cId="2378273890" sldId="259"/>
            <ac:grpSpMk id="22" creationId="{F8AFD5EA-BDD7-4528-AB61-D0785797E056}"/>
          </ac:grpSpMkLst>
        </pc:grpChg>
        <pc:grpChg chg="mod">
          <ac:chgData name="Ilid Haf" userId="59a3c75e-897f-4ea9-8fe8-14c9175bdf33" providerId="ADAL" clId="{D169BA51-9F69-400C-8CAD-6346BDFB29C3}" dt="2022-01-31T16:52:05.168" v="42" actId="1076"/>
          <ac:grpSpMkLst>
            <pc:docMk/>
            <pc:sldMk cId="2378273890" sldId="259"/>
            <ac:grpSpMk id="25" creationId="{275DED7A-AEF2-4081-A45D-B369D641FFC3}"/>
          </ac:grpSpMkLst>
        </pc:grpChg>
        <pc:picChg chg="add mod ord">
          <ac:chgData name="Ilid Haf" userId="59a3c75e-897f-4ea9-8fe8-14c9175bdf33" providerId="ADAL" clId="{D169BA51-9F69-400C-8CAD-6346BDFB29C3}" dt="2022-01-31T16:46:25.308" v="11" actId="167"/>
          <ac:picMkLst>
            <pc:docMk/>
            <pc:sldMk cId="2378273890" sldId="259"/>
            <ac:picMk id="28" creationId="{9EE6B199-4D32-4A0E-A792-89687178B4F2}"/>
          </ac:picMkLst>
        </pc:picChg>
        <pc:picChg chg="add mod">
          <ac:chgData name="Ilid Haf" userId="59a3c75e-897f-4ea9-8fe8-14c9175bdf33" providerId="ADAL" clId="{D169BA51-9F69-400C-8CAD-6346BDFB29C3}" dt="2022-01-31T16:51:51.186" v="29" actId="1076"/>
          <ac:picMkLst>
            <pc:docMk/>
            <pc:sldMk cId="2378273890" sldId="259"/>
            <ac:picMk id="29" creationId="{8595ECF0-51BA-4D89-AA02-F9D64D7F0B64}"/>
          </ac:picMkLst>
        </pc:picChg>
      </pc:sldChg>
      <pc:sldChg chg="addSp delSp modSp mod">
        <pc:chgData name="Ilid Haf" userId="59a3c75e-897f-4ea9-8fe8-14c9175bdf33" providerId="ADAL" clId="{D169BA51-9F69-400C-8CAD-6346BDFB29C3}" dt="2022-01-31T16:52:25.860" v="46"/>
        <pc:sldMkLst>
          <pc:docMk/>
          <pc:sldMk cId="1593559783" sldId="260"/>
        </pc:sldMkLst>
        <pc:spChg chg="mod">
          <ac:chgData name="Ilid Haf" userId="59a3c75e-897f-4ea9-8fe8-14c9175bdf33" providerId="ADAL" clId="{D169BA51-9F69-400C-8CAD-6346BDFB29C3}" dt="2022-01-31T16:52:21.796" v="45" actId="2711"/>
          <ac:spMkLst>
            <pc:docMk/>
            <pc:sldMk cId="1593559783" sldId="260"/>
            <ac:spMk id="2" creationId="{B6DD8450-5130-4D8B-A969-012D5DEA8FC3}"/>
          </ac:spMkLst>
        </pc:spChg>
        <pc:picChg chg="del mod">
          <ac:chgData name="Ilid Haf" userId="59a3c75e-897f-4ea9-8fe8-14c9175bdf33" providerId="ADAL" clId="{D169BA51-9F69-400C-8CAD-6346BDFB29C3}" dt="2022-01-31T16:52:18.144" v="44" actId="478"/>
          <ac:picMkLst>
            <pc:docMk/>
            <pc:sldMk cId="1593559783" sldId="260"/>
            <ac:picMk id="3" creationId="{337C7774-B2F8-8045-9FF7-2B39E9C9D138}"/>
          </ac:picMkLst>
        </pc:picChg>
        <pc:picChg chg="add mod">
          <ac:chgData name="Ilid Haf" userId="59a3c75e-897f-4ea9-8fe8-14c9175bdf33" providerId="ADAL" clId="{D169BA51-9F69-400C-8CAD-6346BDFB29C3}" dt="2022-01-31T16:52:25.860" v="46"/>
          <ac:picMkLst>
            <pc:docMk/>
            <pc:sldMk cId="1593559783" sldId="260"/>
            <ac:picMk id="5" creationId="{059D97EF-9ACB-4735-9A39-C8EFD4EC0277}"/>
          </ac:picMkLst>
        </pc:picChg>
      </pc:sldChg>
      <pc:sldChg chg="modSp mod">
        <pc:chgData name="Ilid Haf" userId="59a3c75e-897f-4ea9-8fe8-14c9175bdf33" providerId="ADAL" clId="{D169BA51-9F69-400C-8CAD-6346BDFB29C3}" dt="2022-01-31T16:53:08.397" v="63" actId="2711"/>
        <pc:sldMkLst>
          <pc:docMk/>
          <pc:sldMk cId="3026896520" sldId="261"/>
        </pc:sldMkLst>
        <pc:spChg chg="mod">
          <ac:chgData name="Ilid Haf" userId="59a3c75e-897f-4ea9-8fe8-14c9175bdf33" providerId="ADAL" clId="{D169BA51-9F69-400C-8CAD-6346BDFB29C3}" dt="2022-01-31T16:52:53.255" v="52" actId="14100"/>
          <ac:spMkLst>
            <pc:docMk/>
            <pc:sldMk cId="3026896520" sldId="261"/>
            <ac:spMk id="2" creationId="{0E94C818-554C-4655-BBC1-96263B9E1AD0}"/>
          </ac:spMkLst>
        </pc:spChg>
        <pc:spChg chg="mod">
          <ac:chgData name="Ilid Haf" userId="59a3c75e-897f-4ea9-8fe8-14c9175bdf33" providerId="ADAL" clId="{D169BA51-9F69-400C-8CAD-6346BDFB29C3}" dt="2022-01-31T16:53:08.397" v="63" actId="2711"/>
          <ac:spMkLst>
            <pc:docMk/>
            <pc:sldMk cId="3026896520" sldId="261"/>
            <ac:spMk id="3" creationId="{01364A70-78B8-4144-A318-A61B45F1ECBC}"/>
          </ac:spMkLst>
        </pc:spChg>
        <pc:picChg chg="mod modCrop">
          <ac:chgData name="Ilid Haf" userId="59a3c75e-897f-4ea9-8fe8-14c9175bdf33" providerId="ADAL" clId="{D169BA51-9F69-400C-8CAD-6346BDFB29C3}" dt="2022-01-31T16:52:41.913" v="50" actId="732"/>
          <ac:picMkLst>
            <pc:docMk/>
            <pc:sldMk cId="3026896520" sldId="261"/>
            <ac:picMk id="5" creationId="{EB29B341-4D3D-C047-A746-25CB15978E20}"/>
          </ac:picMkLst>
        </pc:picChg>
      </pc:sldChg>
      <pc:sldChg chg="modSp mod">
        <pc:chgData name="Ilid Haf" userId="59a3c75e-897f-4ea9-8fe8-14c9175bdf33" providerId="ADAL" clId="{D169BA51-9F69-400C-8CAD-6346BDFB29C3}" dt="2022-01-31T16:53:26.164" v="65" actId="2711"/>
        <pc:sldMkLst>
          <pc:docMk/>
          <pc:sldMk cId="3881732746" sldId="262"/>
        </pc:sldMkLst>
        <pc:spChg chg="mod">
          <ac:chgData name="Ilid Haf" userId="59a3c75e-897f-4ea9-8fe8-14c9175bdf33" providerId="ADAL" clId="{D169BA51-9F69-400C-8CAD-6346BDFB29C3}" dt="2022-01-31T16:53:26.164" v="65" actId="2711"/>
          <ac:spMkLst>
            <pc:docMk/>
            <pc:sldMk cId="3881732746" sldId="262"/>
            <ac:spMk id="2" creationId="{13B88030-B16C-4C51-991F-5BA4A53509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05326-405E-4B8F-BD0A-4243BD22A37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y-GB"/>
        </a:p>
      </dgm:t>
    </dgm:pt>
    <dgm:pt modelId="{65C5FABD-EA54-4C0E-A0BC-E117455300FE}">
      <dgm:prSet phldrT="[Testun]"/>
      <dgm:spPr/>
      <dgm:t>
        <a:bodyPr/>
        <a:lstStyle/>
        <a:p>
          <a:r>
            <a:rPr lang="en-GB" dirty="0"/>
            <a:t>Reading for Pleasure</a:t>
          </a:r>
          <a:endParaRPr lang="cy-GB" dirty="0"/>
        </a:p>
      </dgm:t>
    </dgm:pt>
    <dgm:pt modelId="{549A724B-55F7-4CD4-AE36-C59782C1FA0B}" type="parTrans" cxnId="{92BF9000-E352-490E-8B43-F11C063D16B9}">
      <dgm:prSet/>
      <dgm:spPr/>
      <dgm:t>
        <a:bodyPr/>
        <a:lstStyle/>
        <a:p>
          <a:endParaRPr lang="cy-GB"/>
        </a:p>
      </dgm:t>
    </dgm:pt>
    <dgm:pt modelId="{CA81F9B1-DE40-4580-9575-19247F8ABE0A}" type="sibTrans" cxnId="{92BF9000-E352-490E-8B43-F11C063D16B9}">
      <dgm:prSet/>
      <dgm:spPr/>
      <dgm:t>
        <a:bodyPr/>
        <a:lstStyle/>
        <a:p>
          <a:endParaRPr lang="cy-GB"/>
        </a:p>
      </dgm:t>
    </dgm:pt>
    <dgm:pt modelId="{2C15602E-8EDC-41FE-9456-68249DD3ADF0}">
      <dgm:prSet phldrT="[Testun]"/>
      <dgm:spPr/>
      <dgm:t>
        <a:bodyPr/>
        <a:lstStyle/>
        <a:p>
          <a:r>
            <a:rPr lang="en-GB" dirty="0"/>
            <a:t>Fascinating facts</a:t>
          </a:r>
          <a:endParaRPr lang="cy-GB" dirty="0"/>
        </a:p>
      </dgm:t>
    </dgm:pt>
    <dgm:pt modelId="{F424DE62-5F83-4BD4-98E8-0EF4009BD094}" type="parTrans" cxnId="{E0A1369E-F24B-4BD9-8229-D00D5B9F1BC2}">
      <dgm:prSet/>
      <dgm:spPr/>
      <dgm:t>
        <a:bodyPr/>
        <a:lstStyle/>
        <a:p>
          <a:endParaRPr lang="cy-GB"/>
        </a:p>
      </dgm:t>
    </dgm:pt>
    <dgm:pt modelId="{CC44FABF-0901-4CE7-A526-C30A776A9E89}" type="sibTrans" cxnId="{E0A1369E-F24B-4BD9-8229-D00D5B9F1BC2}">
      <dgm:prSet/>
      <dgm:spPr/>
      <dgm:t>
        <a:bodyPr/>
        <a:lstStyle/>
        <a:p>
          <a:endParaRPr lang="cy-GB"/>
        </a:p>
      </dgm:t>
    </dgm:pt>
    <dgm:pt modelId="{A3FA3056-810B-411D-9CE3-B8678878D62E}">
      <dgm:prSet phldrT="[Testun]"/>
      <dgm:spPr/>
      <dgm:t>
        <a:bodyPr/>
        <a:lstStyle/>
        <a:p>
          <a:r>
            <a:rPr lang="en-GB" dirty="0"/>
            <a:t>Your own life reflected</a:t>
          </a:r>
          <a:endParaRPr lang="cy-GB" dirty="0"/>
        </a:p>
      </dgm:t>
    </dgm:pt>
    <dgm:pt modelId="{98F50363-63C6-4A83-B425-9502B1D99744}" type="parTrans" cxnId="{AE61CA12-A570-4794-B2B6-D0FA1DF3F806}">
      <dgm:prSet/>
      <dgm:spPr/>
      <dgm:t>
        <a:bodyPr/>
        <a:lstStyle/>
        <a:p>
          <a:endParaRPr lang="cy-GB"/>
        </a:p>
      </dgm:t>
    </dgm:pt>
    <dgm:pt modelId="{E4F66B6C-CDBA-484D-A3B1-342887579FD6}" type="sibTrans" cxnId="{AE61CA12-A570-4794-B2B6-D0FA1DF3F806}">
      <dgm:prSet/>
      <dgm:spPr/>
      <dgm:t>
        <a:bodyPr/>
        <a:lstStyle/>
        <a:p>
          <a:endParaRPr lang="cy-GB"/>
        </a:p>
      </dgm:t>
    </dgm:pt>
    <dgm:pt modelId="{953AD1A7-1BD1-44BC-81BD-300446510E18}">
      <dgm:prSet phldrT="[Testun]"/>
      <dgm:spPr/>
      <dgm:t>
        <a:bodyPr/>
        <a:lstStyle/>
        <a:p>
          <a:r>
            <a:rPr lang="en-GB" dirty="0"/>
            <a:t>Insight into other people’s lives</a:t>
          </a:r>
          <a:endParaRPr lang="cy-GB" dirty="0"/>
        </a:p>
      </dgm:t>
    </dgm:pt>
    <dgm:pt modelId="{6CC8DDDB-AF07-411F-A25F-B02324917584}" type="parTrans" cxnId="{8BCC2C6F-589E-4573-B51D-189E42514608}">
      <dgm:prSet/>
      <dgm:spPr/>
      <dgm:t>
        <a:bodyPr/>
        <a:lstStyle/>
        <a:p>
          <a:endParaRPr lang="cy-GB"/>
        </a:p>
      </dgm:t>
    </dgm:pt>
    <dgm:pt modelId="{44E78752-3C7B-4D0A-B772-2D6CB4F909E8}" type="sibTrans" cxnId="{8BCC2C6F-589E-4573-B51D-189E42514608}">
      <dgm:prSet/>
      <dgm:spPr/>
      <dgm:t>
        <a:bodyPr/>
        <a:lstStyle/>
        <a:p>
          <a:endParaRPr lang="cy-GB"/>
        </a:p>
      </dgm:t>
    </dgm:pt>
    <dgm:pt modelId="{EBEA883F-D182-493A-915D-9989F4D8D3B8}">
      <dgm:prSet phldrT="[Testun]"/>
      <dgm:spPr/>
      <dgm:t>
        <a:bodyPr/>
        <a:lstStyle/>
        <a:p>
          <a:r>
            <a:rPr lang="en-GB" dirty="0"/>
            <a:t>Travel the world without leaving home</a:t>
          </a:r>
          <a:endParaRPr lang="cy-GB" dirty="0"/>
        </a:p>
      </dgm:t>
    </dgm:pt>
    <dgm:pt modelId="{589A1781-000B-4DAD-8EA4-9C3BD251BBC6}" type="parTrans" cxnId="{A9E9EDB9-20AC-4BB6-8357-71BE02065EAB}">
      <dgm:prSet/>
      <dgm:spPr/>
      <dgm:t>
        <a:bodyPr/>
        <a:lstStyle/>
        <a:p>
          <a:endParaRPr lang="cy-GB"/>
        </a:p>
      </dgm:t>
    </dgm:pt>
    <dgm:pt modelId="{5929FEDD-C936-4EAF-8A3D-121F38241E82}" type="sibTrans" cxnId="{A9E9EDB9-20AC-4BB6-8357-71BE02065EAB}">
      <dgm:prSet/>
      <dgm:spPr/>
      <dgm:t>
        <a:bodyPr/>
        <a:lstStyle/>
        <a:p>
          <a:endParaRPr lang="cy-GB"/>
        </a:p>
      </dgm:t>
    </dgm:pt>
    <dgm:pt modelId="{E8873031-C31D-4E7B-9DE7-E638502E89AC}">
      <dgm:prSet/>
      <dgm:spPr/>
      <dgm:t>
        <a:bodyPr/>
        <a:lstStyle/>
        <a:p>
          <a:r>
            <a:rPr lang="en-GB" dirty="0"/>
            <a:t>Escape from reality</a:t>
          </a:r>
          <a:endParaRPr lang="cy-GB" dirty="0"/>
        </a:p>
      </dgm:t>
    </dgm:pt>
    <dgm:pt modelId="{9DA7510B-C769-4C01-AD2C-29BFEA932915}" type="parTrans" cxnId="{55EA1C3E-28A1-4A35-AA0C-C664673A4485}">
      <dgm:prSet/>
      <dgm:spPr/>
      <dgm:t>
        <a:bodyPr/>
        <a:lstStyle/>
        <a:p>
          <a:endParaRPr lang="cy-GB"/>
        </a:p>
      </dgm:t>
    </dgm:pt>
    <dgm:pt modelId="{782FC227-818F-4553-8380-804E6C22D4BE}" type="sibTrans" cxnId="{55EA1C3E-28A1-4A35-AA0C-C664673A4485}">
      <dgm:prSet/>
      <dgm:spPr/>
      <dgm:t>
        <a:bodyPr/>
        <a:lstStyle/>
        <a:p>
          <a:endParaRPr lang="cy-GB"/>
        </a:p>
      </dgm:t>
    </dgm:pt>
    <dgm:pt modelId="{26360939-98F8-42FE-BA81-A00A3C69F26B}">
      <dgm:prSet/>
      <dgm:spPr/>
      <dgm:t>
        <a:bodyPr/>
        <a:lstStyle/>
        <a:p>
          <a:r>
            <a:rPr lang="en-GB" dirty="0"/>
            <a:t>A film in your mind’s eye</a:t>
          </a:r>
          <a:endParaRPr lang="cy-GB" dirty="0"/>
        </a:p>
      </dgm:t>
    </dgm:pt>
    <dgm:pt modelId="{D57CC99C-DB1D-41DB-8C67-5AC03877B3E7}" type="parTrans" cxnId="{7DE706B6-CEAB-4936-87E8-1A99E93E5D4A}">
      <dgm:prSet/>
      <dgm:spPr/>
      <dgm:t>
        <a:bodyPr/>
        <a:lstStyle/>
        <a:p>
          <a:endParaRPr lang="cy-GB"/>
        </a:p>
      </dgm:t>
    </dgm:pt>
    <dgm:pt modelId="{AEA1E716-CC8C-4031-8E4B-CED72686A80D}" type="sibTrans" cxnId="{7DE706B6-CEAB-4936-87E8-1A99E93E5D4A}">
      <dgm:prSet/>
      <dgm:spPr/>
      <dgm:t>
        <a:bodyPr/>
        <a:lstStyle/>
        <a:p>
          <a:endParaRPr lang="cy-GB"/>
        </a:p>
      </dgm:t>
    </dgm:pt>
    <dgm:pt modelId="{62985260-24D4-469C-A7E4-EC465E9A3A4B}">
      <dgm:prSet/>
      <dgm:spPr/>
      <dgm:t>
        <a:bodyPr/>
        <a:lstStyle/>
        <a:p>
          <a:r>
            <a:rPr lang="en-GB" dirty="0"/>
            <a:t>The satisfaction of finishing a book</a:t>
          </a:r>
          <a:endParaRPr lang="cy-GB" dirty="0"/>
        </a:p>
      </dgm:t>
    </dgm:pt>
    <dgm:pt modelId="{1B1E3BFB-EFD4-467E-A301-DDBE05706B38}" type="parTrans" cxnId="{99BBF7B9-D24C-4FD9-8134-7B373ADDD3A6}">
      <dgm:prSet/>
      <dgm:spPr/>
      <dgm:t>
        <a:bodyPr/>
        <a:lstStyle/>
        <a:p>
          <a:endParaRPr lang="cy-GB"/>
        </a:p>
      </dgm:t>
    </dgm:pt>
    <dgm:pt modelId="{C8DF8183-13D0-4D78-9FB9-F9DD60610E76}" type="sibTrans" cxnId="{99BBF7B9-D24C-4FD9-8134-7B373ADDD3A6}">
      <dgm:prSet/>
      <dgm:spPr/>
      <dgm:t>
        <a:bodyPr/>
        <a:lstStyle/>
        <a:p>
          <a:endParaRPr lang="cy-GB"/>
        </a:p>
      </dgm:t>
    </dgm:pt>
    <dgm:pt modelId="{2F6C0532-775B-4203-A68D-0BC0A38FA6BE}">
      <dgm:prSet/>
      <dgm:spPr/>
      <dgm:t>
        <a:bodyPr/>
        <a:lstStyle/>
        <a:p>
          <a:r>
            <a:rPr lang="en-GB" dirty="0"/>
            <a:t>The chance to slow down in a busy world</a:t>
          </a:r>
          <a:endParaRPr lang="cy-GB" dirty="0"/>
        </a:p>
      </dgm:t>
    </dgm:pt>
    <dgm:pt modelId="{59180FCA-3197-43FA-84A0-62245D13CBED}" type="parTrans" cxnId="{3A330954-A96F-4E98-B10C-26A5CF619004}">
      <dgm:prSet/>
      <dgm:spPr/>
      <dgm:t>
        <a:bodyPr/>
        <a:lstStyle/>
        <a:p>
          <a:endParaRPr lang="cy-GB"/>
        </a:p>
      </dgm:t>
    </dgm:pt>
    <dgm:pt modelId="{F5817B87-9111-4CD2-B8CB-01AC95390CAE}" type="sibTrans" cxnId="{3A330954-A96F-4E98-B10C-26A5CF619004}">
      <dgm:prSet/>
      <dgm:spPr/>
      <dgm:t>
        <a:bodyPr/>
        <a:lstStyle/>
        <a:p>
          <a:endParaRPr lang="cy-GB"/>
        </a:p>
      </dgm:t>
    </dgm:pt>
    <dgm:pt modelId="{6CC5E063-629F-417D-8842-2905460C4569}">
      <dgm:prSet/>
      <dgm:spPr/>
      <dgm:t>
        <a:bodyPr/>
        <a:lstStyle/>
        <a:p>
          <a:r>
            <a:rPr lang="en-GB" dirty="0"/>
            <a:t>Travel in time</a:t>
          </a:r>
          <a:endParaRPr lang="cy-GB" dirty="0"/>
        </a:p>
      </dgm:t>
    </dgm:pt>
    <dgm:pt modelId="{515B349B-7FCE-4C0E-BF9A-96DBE6E193ED}" type="parTrans" cxnId="{0BDADFA2-C1E5-4AD2-974D-3EB82335A4D9}">
      <dgm:prSet/>
      <dgm:spPr/>
      <dgm:t>
        <a:bodyPr/>
        <a:lstStyle/>
        <a:p>
          <a:endParaRPr lang="cy-GB"/>
        </a:p>
      </dgm:t>
    </dgm:pt>
    <dgm:pt modelId="{BA4990A5-BBF3-40BF-9024-B2950189F7EF}" type="sibTrans" cxnId="{0BDADFA2-C1E5-4AD2-974D-3EB82335A4D9}">
      <dgm:prSet/>
      <dgm:spPr/>
      <dgm:t>
        <a:bodyPr/>
        <a:lstStyle/>
        <a:p>
          <a:endParaRPr lang="cy-GB"/>
        </a:p>
      </dgm:t>
    </dgm:pt>
    <dgm:pt modelId="{2C1C8C33-73F4-4DD5-AD72-9C84130F2CC3}" type="pres">
      <dgm:prSet presAssocID="{B9F05326-405E-4B8F-BD0A-4243BD22A37F}" presName="composite" presStyleCnt="0">
        <dgm:presLayoutVars>
          <dgm:chMax val="1"/>
          <dgm:dir/>
          <dgm:resizeHandles val="exact"/>
        </dgm:presLayoutVars>
      </dgm:prSet>
      <dgm:spPr/>
    </dgm:pt>
    <dgm:pt modelId="{AFE04E56-6D55-439A-9A1F-9FE2E9918B44}" type="pres">
      <dgm:prSet presAssocID="{B9F05326-405E-4B8F-BD0A-4243BD22A37F}" presName="radial" presStyleCnt="0">
        <dgm:presLayoutVars>
          <dgm:animLvl val="ctr"/>
        </dgm:presLayoutVars>
      </dgm:prSet>
      <dgm:spPr/>
    </dgm:pt>
    <dgm:pt modelId="{4197542D-D2B6-4D6E-B23F-87768760D42F}" type="pres">
      <dgm:prSet presAssocID="{65C5FABD-EA54-4C0E-A0BC-E117455300FE}" presName="centerShape" presStyleLbl="vennNode1" presStyleIdx="0" presStyleCnt="10"/>
      <dgm:spPr/>
    </dgm:pt>
    <dgm:pt modelId="{9B9EED45-18E9-4E78-AABE-3A78D0A5F26D}" type="pres">
      <dgm:prSet presAssocID="{2C15602E-8EDC-41FE-9456-68249DD3ADF0}" presName="node" presStyleLbl="vennNode1" presStyleIdx="1" presStyleCnt="10">
        <dgm:presLayoutVars>
          <dgm:bulletEnabled val="1"/>
        </dgm:presLayoutVars>
      </dgm:prSet>
      <dgm:spPr/>
    </dgm:pt>
    <dgm:pt modelId="{61F26EF6-2A95-4E6C-B725-D60DB6859CE3}" type="pres">
      <dgm:prSet presAssocID="{A3FA3056-810B-411D-9CE3-B8678878D62E}" presName="node" presStyleLbl="vennNode1" presStyleIdx="2" presStyleCnt="10">
        <dgm:presLayoutVars>
          <dgm:bulletEnabled val="1"/>
        </dgm:presLayoutVars>
      </dgm:prSet>
      <dgm:spPr/>
    </dgm:pt>
    <dgm:pt modelId="{22E1BFC5-73D6-4B59-AB0D-4328C2EAE52E}" type="pres">
      <dgm:prSet presAssocID="{953AD1A7-1BD1-44BC-81BD-300446510E18}" presName="node" presStyleLbl="vennNode1" presStyleIdx="3" presStyleCnt="10">
        <dgm:presLayoutVars>
          <dgm:bulletEnabled val="1"/>
        </dgm:presLayoutVars>
      </dgm:prSet>
      <dgm:spPr/>
    </dgm:pt>
    <dgm:pt modelId="{EECE580C-FAA8-46BA-AC6C-84C850EDB063}" type="pres">
      <dgm:prSet presAssocID="{EBEA883F-D182-493A-915D-9989F4D8D3B8}" presName="node" presStyleLbl="vennNode1" presStyleIdx="4" presStyleCnt="10">
        <dgm:presLayoutVars>
          <dgm:bulletEnabled val="1"/>
        </dgm:presLayoutVars>
      </dgm:prSet>
      <dgm:spPr/>
    </dgm:pt>
    <dgm:pt modelId="{9F467EC1-0F3F-4212-9407-A6C74D5DED51}" type="pres">
      <dgm:prSet presAssocID="{6CC5E063-629F-417D-8842-2905460C4569}" presName="node" presStyleLbl="vennNode1" presStyleIdx="5" presStyleCnt="10">
        <dgm:presLayoutVars>
          <dgm:bulletEnabled val="1"/>
        </dgm:presLayoutVars>
      </dgm:prSet>
      <dgm:spPr/>
    </dgm:pt>
    <dgm:pt modelId="{6CBEC9F0-7CD3-479D-A868-123FC84E7B0B}" type="pres">
      <dgm:prSet presAssocID="{E8873031-C31D-4E7B-9DE7-E638502E89AC}" presName="node" presStyleLbl="vennNode1" presStyleIdx="6" presStyleCnt="10">
        <dgm:presLayoutVars>
          <dgm:bulletEnabled val="1"/>
        </dgm:presLayoutVars>
      </dgm:prSet>
      <dgm:spPr/>
    </dgm:pt>
    <dgm:pt modelId="{49AAF11C-2A8D-49D1-9FCF-994EF3F8B170}" type="pres">
      <dgm:prSet presAssocID="{26360939-98F8-42FE-BA81-A00A3C69F26B}" presName="node" presStyleLbl="vennNode1" presStyleIdx="7" presStyleCnt="10">
        <dgm:presLayoutVars>
          <dgm:bulletEnabled val="1"/>
        </dgm:presLayoutVars>
      </dgm:prSet>
      <dgm:spPr/>
    </dgm:pt>
    <dgm:pt modelId="{27EE123F-3898-435D-9342-948476EE4E92}" type="pres">
      <dgm:prSet presAssocID="{62985260-24D4-469C-A7E4-EC465E9A3A4B}" presName="node" presStyleLbl="vennNode1" presStyleIdx="8" presStyleCnt="10">
        <dgm:presLayoutVars>
          <dgm:bulletEnabled val="1"/>
        </dgm:presLayoutVars>
      </dgm:prSet>
      <dgm:spPr/>
    </dgm:pt>
    <dgm:pt modelId="{6F62CA01-73DE-4B9B-BDFE-D96F2CAD169F}" type="pres">
      <dgm:prSet presAssocID="{2F6C0532-775B-4203-A68D-0BC0A38FA6BE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92BF9000-E352-490E-8B43-F11C063D16B9}" srcId="{B9F05326-405E-4B8F-BD0A-4243BD22A37F}" destId="{65C5FABD-EA54-4C0E-A0BC-E117455300FE}" srcOrd="0" destOrd="0" parTransId="{549A724B-55F7-4CD4-AE36-C59782C1FA0B}" sibTransId="{CA81F9B1-DE40-4580-9575-19247F8ABE0A}"/>
    <dgm:cxn modelId="{AE61CA12-A570-4794-B2B6-D0FA1DF3F806}" srcId="{65C5FABD-EA54-4C0E-A0BC-E117455300FE}" destId="{A3FA3056-810B-411D-9CE3-B8678878D62E}" srcOrd="1" destOrd="0" parTransId="{98F50363-63C6-4A83-B425-9502B1D99744}" sibTransId="{E4F66B6C-CDBA-484D-A3B1-342887579FD6}"/>
    <dgm:cxn modelId="{FC46B931-D4EF-4625-B45A-FC23DC260A68}" type="presOf" srcId="{953AD1A7-1BD1-44BC-81BD-300446510E18}" destId="{22E1BFC5-73D6-4B59-AB0D-4328C2EAE52E}" srcOrd="0" destOrd="0" presId="urn:microsoft.com/office/officeart/2005/8/layout/radial3"/>
    <dgm:cxn modelId="{55EA1C3E-28A1-4A35-AA0C-C664673A4485}" srcId="{65C5FABD-EA54-4C0E-A0BC-E117455300FE}" destId="{E8873031-C31D-4E7B-9DE7-E638502E89AC}" srcOrd="5" destOrd="0" parTransId="{9DA7510B-C769-4C01-AD2C-29BFEA932915}" sibTransId="{782FC227-818F-4553-8380-804E6C22D4BE}"/>
    <dgm:cxn modelId="{62E9E041-915F-4B19-BA37-02E63024F671}" type="presOf" srcId="{E8873031-C31D-4E7B-9DE7-E638502E89AC}" destId="{6CBEC9F0-7CD3-479D-A868-123FC84E7B0B}" srcOrd="0" destOrd="0" presId="urn:microsoft.com/office/officeart/2005/8/layout/radial3"/>
    <dgm:cxn modelId="{6C05E84D-DD7F-4044-9218-EC7FDD2387FC}" type="presOf" srcId="{65C5FABD-EA54-4C0E-A0BC-E117455300FE}" destId="{4197542D-D2B6-4D6E-B23F-87768760D42F}" srcOrd="0" destOrd="0" presId="urn:microsoft.com/office/officeart/2005/8/layout/radial3"/>
    <dgm:cxn modelId="{EFB63B6E-ECD4-4A06-8AA4-BDD7C391580B}" type="presOf" srcId="{26360939-98F8-42FE-BA81-A00A3C69F26B}" destId="{49AAF11C-2A8D-49D1-9FCF-994EF3F8B170}" srcOrd="0" destOrd="0" presId="urn:microsoft.com/office/officeart/2005/8/layout/radial3"/>
    <dgm:cxn modelId="{8BCC2C6F-589E-4573-B51D-189E42514608}" srcId="{65C5FABD-EA54-4C0E-A0BC-E117455300FE}" destId="{953AD1A7-1BD1-44BC-81BD-300446510E18}" srcOrd="2" destOrd="0" parTransId="{6CC8DDDB-AF07-411F-A25F-B02324917584}" sibTransId="{44E78752-3C7B-4D0A-B772-2D6CB4F909E8}"/>
    <dgm:cxn modelId="{3A330954-A96F-4E98-B10C-26A5CF619004}" srcId="{65C5FABD-EA54-4C0E-A0BC-E117455300FE}" destId="{2F6C0532-775B-4203-A68D-0BC0A38FA6BE}" srcOrd="8" destOrd="0" parTransId="{59180FCA-3197-43FA-84A0-62245D13CBED}" sibTransId="{F5817B87-9111-4CD2-B8CB-01AC95390CAE}"/>
    <dgm:cxn modelId="{CA25D377-056B-40E5-897D-3AB2FFB195F3}" type="presOf" srcId="{B9F05326-405E-4B8F-BD0A-4243BD22A37F}" destId="{2C1C8C33-73F4-4DD5-AD72-9C84130F2CC3}" srcOrd="0" destOrd="0" presId="urn:microsoft.com/office/officeart/2005/8/layout/radial3"/>
    <dgm:cxn modelId="{E0A1369E-F24B-4BD9-8229-D00D5B9F1BC2}" srcId="{65C5FABD-EA54-4C0E-A0BC-E117455300FE}" destId="{2C15602E-8EDC-41FE-9456-68249DD3ADF0}" srcOrd="0" destOrd="0" parTransId="{F424DE62-5F83-4BD4-98E8-0EF4009BD094}" sibTransId="{CC44FABF-0901-4CE7-A526-C30A776A9E89}"/>
    <dgm:cxn modelId="{0BDADFA2-C1E5-4AD2-974D-3EB82335A4D9}" srcId="{65C5FABD-EA54-4C0E-A0BC-E117455300FE}" destId="{6CC5E063-629F-417D-8842-2905460C4569}" srcOrd="4" destOrd="0" parTransId="{515B349B-7FCE-4C0E-BF9A-96DBE6E193ED}" sibTransId="{BA4990A5-BBF3-40BF-9024-B2950189F7EF}"/>
    <dgm:cxn modelId="{98CE21B1-7B63-44F7-856F-472CBBB4845C}" type="presOf" srcId="{6CC5E063-629F-417D-8842-2905460C4569}" destId="{9F467EC1-0F3F-4212-9407-A6C74D5DED51}" srcOrd="0" destOrd="0" presId="urn:microsoft.com/office/officeart/2005/8/layout/radial3"/>
    <dgm:cxn modelId="{77BEDBB3-8D7C-4A25-A699-1A9443278C47}" type="presOf" srcId="{2F6C0532-775B-4203-A68D-0BC0A38FA6BE}" destId="{6F62CA01-73DE-4B9B-BDFE-D96F2CAD169F}" srcOrd="0" destOrd="0" presId="urn:microsoft.com/office/officeart/2005/8/layout/radial3"/>
    <dgm:cxn modelId="{7DE706B6-CEAB-4936-87E8-1A99E93E5D4A}" srcId="{65C5FABD-EA54-4C0E-A0BC-E117455300FE}" destId="{26360939-98F8-42FE-BA81-A00A3C69F26B}" srcOrd="6" destOrd="0" parTransId="{D57CC99C-DB1D-41DB-8C67-5AC03877B3E7}" sibTransId="{AEA1E716-CC8C-4031-8E4B-CED72686A80D}"/>
    <dgm:cxn modelId="{A9E9EDB9-20AC-4BB6-8357-71BE02065EAB}" srcId="{65C5FABD-EA54-4C0E-A0BC-E117455300FE}" destId="{EBEA883F-D182-493A-915D-9989F4D8D3B8}" srcOrd="3" destOrd="0" parTransId="{589A1781-000B-4DAD-8EA4-9C3BD251BBC6}" sibTransId="{5929FEDD-C936-4EAF-8A3D-121F38241E82}"/>
    <dgm:cxn modelId="{99BBF7B9-D24C-4FD9-8134-7B373ADDD3A6}" srcId="{65C5FABD-EA54-4C0E-A0BC-E117455300FE}" destId="{62985260-24D4-469C-A7E4-EC465E9A3A4B}" srcOrd="7" destOrd="0" parTransId="{1B1E3BFB-EFD4-467E-A301-DDBE05706B38}" sibTransId="{C8DF8183-13D0-4D78-9FB9-F9DD60610E76}"/>
    <dgm:cxn modelId="{A659A9CE-E953-4D68-A11E-EF48861E3100}" type="presOf" srcId="{EBEA883F-D182-493A-915D-9989F4D8D3B8}" destId="{EECE580C-FAA8-46BA-AC6C-84C850EDB063}" srcOrd="0" destOrd="0" presId="urn:microsoft.com/office/officeart/2005/8/layout/radial3"/>
    <dgm:cxn modelId="{A660C8D0-55F5-4F04-8E3B-24365EE1D52B}" type="presOf" srcId="{2C15602E-8EDC-41FE-9456-68249DD3ADF0}" destId="{9B9EED45-18E9-4E78-AABE-3A78D0A5F26D}" srcOrd="0" destOrd="0" presId="urn:microsoft.com/office/officeart/2005/8/layout/radial3"/>
    <dgm:cxn modelId="{D9F9F8E6-CA43-42FE-A1A8-F49F13483716}" type="presOf" srcId="{62985260-24D4-469C-A7E4-EC465E9A3A4B}" destId="{27EE123F-3898-435D-9342-948476EE4E92}" srcOrd="0" destOrd="0" presId="urn:microsoft.com/office/officeart/2005/8/layout/radial3"/>
    <dgm:cxn modelId="{F53974FA-E8FD-4B6F-B97E-75C0994832F9}" type="presOf" srcId="{A3FA3056-810B-411D-9CE3-B8678878D62E}" destId="{61F26EF6-2A95-4E6C-B725-D60DB6859CE3}" srcOrd="0" destOrd="0" presId="urn:microsoft.com/office/officeart/2005/8/layout/radial3"/>
    <dgm:cxn modelId="{102F224C-FFE7-4CD9-8BA8-C1A162A2B8E4}" type="presParOf" srcId="{2C1C8C33-73F4-4DD5-AD72-9C84130F2CC3}" destId="{AFE04E56-6D55-439A-9A1F-9FE2E9918B44}" srcOrd="0" destOrd="0" presId="urn:microsoft.com/office/officeart/2005/8/layout/radial3"/>
    <dgm:cxn modelId="{D0A60036-837F-4F8B-AB60-830BAEA5708C}" type="presParOf" srcId="{AFE04E56-6D55-439A-9A1F-9FE2E9918B44}" destId="{4197542D-D2B6-4D6E-B23F-87768760D42F}" srcOrd="0" destOrd="0" presId="urn:microsoft.com/office/officeart/2005/8/layout/radial3"/>
    <dgm:cxn modelId="{388772C5-97ED-42F7-90C6-19BC10309EC0}" type="presParOf" srcId="{AFE04E56-6D55-439A-9A1F-9FE2E9918B44}" destId="{9B9EED45-18E9-4E78-AABE-3A78D0A5F26D}" srcOrd="1" destOrd="0" presId="urn:microsoft.com/office/officeart/2005/8/layout/radial3"/>
    <dgm:cxn modelId="{15669E90-DB31-46C6-8922-1728AD156A46}" type="presParOf" srcId="{AFE04E56-6D55-439A-9A1F-9FE2E9918B44}" destId="{61F26EF6-2A95-4E6C-B725-D60DB6859CE3}" srcOrd="2" destOrd="0" presId="urn:microsoft.com/office/officeart/2005/8/layout/radial3"/>
    <dgm:cxn modelId="{3C82FAB3-9163-4F60-8919-30B53BA7B0CD}" type="presParOf" srcId="{AFE04E56-6D55-439A-9A1F-9FE2E9918B44}" destId="{22E1BFC5-73D6-4B59-AB0D-4328C2EAE52E}" srcOrd="3" destOrd="0" presId="urn:microsoft.com/office/officeart/2005/8/layout/radial3"/>
    <dgm:cxn modelId="{5E788039-2AD3-4D53-8F78-8B369F6D9B60}" type="presParOf" srcId="{AFE04E56-6D55-439A-9A1F-9FE2E9918B44}" destId="{EECE580C-FAA8-46BA-AC6C-84C850EDB063}" srcOrd="4" destOrd="0" presId="urn:microsoft.com/office/officeart/2005/8/layout/radial3"/>
    <dgm:cxn modelId="{4AB461E4-E235-4972-A8C3-ACDD5A1B2C89}" type="presParOf" srcId="{AFE04E56-6D55-439A-9A1F-9FE2E9918B44}" destId="{9F467EC1-0F3F-4212-9407-A6C74D5DED51}" srcOrd="5" destOrd="0" presId="urn:microsoft.com/office/officeart/2005/8/layout/radial3"/>
    <dgm:cxn modelId="{6633E421-EA84-4BD3-94E9-976FDCD5E30D}" type="presParOf" srcId="{AFE04E56-6D55-439A-9A1F-9FE2E9918B44}" destId="{6CBEC9F0-7CD3-479D-A868-123FC84E7B0B}" srcOrd="6" destOrd="0" presId="urn:microsoft.com/office/officeart/2005/8/layout/radial3"/>
    <dgm:cxn modelId="{8929ABDF-4C52-42AA-BBBD-BE710D85457B}" type="presParOf" srcId="{AFE04E56-6D55-439A-9A1F-9FE2E9918B44}" destId="{49AAF11C-2A8D-49D1-9FCF-994EF3F8B170}" srcOrd="7" destOrd="0" presId="urn:microsoft.com/office/officeart/2005/8/layout/radial3"/>
    <dgm:cxn modelId="{9E33AF35-2914-41EC-B434-B0443FF43357}" type="presParOf" srcId="{AFE04E56-6D55-439A-9A1F-9FE2E9918B44}" destId="{27EE123F-3898-435D-9342-948476EE4E92}" srcOrd="8" destOrd="0" presId="urn:microsoft.com/office/officeart/2005/8/layout/radial3"/>
    <dgm:cxn modelId="{23F50525-4A08-46F1-893F-DF6A9096CA3E}" type="presParOf" srcId="{AFE04E56-6D55-439A-9A1F-9FE2E9918B44}" destId="{6F62CA01-73DE-4B9B-BDFE-D96F2CAD169F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7542D-D2B6-4D6E-B23F-87768760D42F}">
      <dsp:nvSpPr>
        <dsp:cNvPr id="0" name=""/>
        <dsp:cNvSpPr/>
      </dsp:nvSpPr>
      <dsp:spPr>
        <a:xfrm>
          <a:off x="4173884" y="1582434"/>
          <a:ext cx="3844230" cy="38442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/>
            <a:t>Reading for Pleasure</a:t>
          </a:r>
          <a:endParaRPr lang="cy-GB" sz="5800" kern="1200" dirty="0"/>
        </a:p>
      </dsp:txBody>
      <dsp:txXfrm>
        <a:off x="4736858" y="2145408"/>
        <a:ext cx="2718282" cy="2718282"/>
      </dsp:txXfrm>
    </dsp:sp>
    <dsp:sp modelId="{9B9EED45-18E9-4E78-AABE-3A78D0A5F26D}">
      <dsp:nvSpPr>
        <dsp:cNvPr id="0" name=""/>
        <dsp:cNvSpPr/>
      </dsp:nvSpPr>
      <dsp:spPr>
        <a:xfrm>
          <a:off x="5134941" y="38010"/>
          <a:ext cx="1922115" cy="1922115"/>
        </a:xfrm>
        <a:prstGeom prst="ellipse">
          <a:avLst/>
        </a:prstGeom>
        <a:solidFill>
          <a:schemeClr val="accent4">
            <a:alpha val="50000"/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Fascinating facts</a:t>
          </a:r>
          <a:endParaRPr lang="cy-GB" sz="1800" kern="1200" dirty="0"/>
        </a:p>
      </dsp:txBody>
      <dsp:txXfrm>
        <a:off x="5416428" y="319497"/>
        <a:ext cx="1359141" cy="1359141"/>
      </dsp:txXfrm>
    </dsp:sp>
    <dsp:sp modelId="{61F26EF6-2A95-4E6C-B725-D60DB6859CE3}">
      <dsp:nvSpPr>
        <dsp:cNvPr id="0" name=""/>
        <dsp:cNvSpPr/>
      </dsp:nvSpPr>
      <dsp:spPr>
        <a:xfrm>
          <a:off x="6745434" y="624181"/>
          <a:ext cx="1922115" cy="1922115"/>
        </a:xfrm>
        <a:prstGeom prst="ellipse">
          <a:avLst/>
        </a:prstGeom>
        <a:solidFill>
          <a:schemeClr val="accent4">
            <a:alpha val="50000"/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Your own life reflected</a:t>
          </a:r>
          <a:endParaRPr lang="cy-GB" sz="1800" kern="1200" dirty="0"/>
        </a:p>
      </dsp:txBody>
      <dsp:txXfrm>
        <a:off x="7026921" y="905668"/>
        <a:ext cx="1359141" cy="1359141"/>
      </dsp:txXfrm>
    </dsp:sp>
    <dsp:sp modelId="{22E1BFC5-73D6-4B59-AB0D-4328C2EAE52E}">
      <dsp:nvSpPr>
        <dsp:cNvPr id="0" name=""/>
        <dsp:cNvSpPr/>
      </dsp:nvSpPr>
      <dsp:spPr>
        <a:xfrm>
          <a:off x="7602359" y="2108419"/>
          <a:ext cx="1922115" cy="1922115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Insight into other people’s lives</a:t>
          </a:r>
          <a:endParaRPr lang="cy-GB" sz="1800" kern="1200" dirty="0"/>
        </a:p>
      </dsp:txBody>
      <dsp:txXfrm>
        <a:off x="7883846" y="2389906"/>
        <a:ext cx="1359141" cy="1359141"/>
      </dsp:txXfrm>
    </dsp:sp>
    <dsp:sp modelId="{EECE580C-FAA8-46BA-AC6C-84C850EDB063}">
      <dsp:nvSpPr>
        <dsp:cNvPr id="0" name=""/>
        <dsp:cNvSpPr/>
      </dsp:nvSpPr>
      <dsp:spPr>
        <a:xfrm>
          <a:off x="7304752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Travel the world without leaving home</a:t>
          </a:r>
          <a:endParaRPr lang="cy-GB" sz="1800" kern="1200" dirty="0"/>
        </a:p>
      </dsp:txBody>
      <dsp:txXfrm>
        <a:off x="7586239" y="4077719"/>
        <a:ext cx="1359141" cy="1359141"/>
      </dsp:txXfrm>
    </dsp:sp>
    <dsp:sp modelId="{9F467EC1-0F3F-4212-9407-A6C74D5DED51}">
      <dsp:nvSpPr>
        <dsp:cNvPr id="0" name=""/>
        <dsp:cNvSpPr/>
      </dsp:nvSpPr>
      <dsp:spPr>
        <a:xfrm>
          <a:off x="5991866" y="4897874"/>
          <a:ext cx="1922115" cy="1922115"/>
        </a:xfrm>
        <a:prstGeom prst="ellipse">
          <a:avLst/>
        </a:prstGeom>
        <a:solidFill>
          <a:schemeClr val="accent4">
            <a:alpha val="50000"/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Travel in time</a:t>
          </a:r>
          <a:endParaRPr lang="cy-GB" sz="1800" kern="1200" dirty="0"/>
        </a:p>
      </dsp:txBody>
      <dsp:txXfrm>
        <a:off x="6273353" y="5179361"/>
        <a:ext cx="1359141" cy="1359141"/>
      </dsp:txXfrm>
    </dsp:sp>
    <dsp:sp modelId="{6CBEC9F0-7CD3-479D-A868-123FC84E7B0B}">
      <dsp:nvSpPr>
        <dsp:cNvPr id="0" name=""/>
        <dsp:cNvSpPr/>
      </dsp:nvSpPr>
      <dsp:spPr>
        <a:xfrm>
          <a:off x="4278016" y="4897874"/>
          <a:ext cx="1922115" cy="1922115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Escape from reality</a:t>
          </a:r>
          <a:endParaRPr lang="cy-GB" sz="1800" kern="1200" dirty="0"/>
        </a:p>
      </dsp:txBody>
      <dsp:txXfrm>
        <a:off x="4559503" y="5179361"/>
        <a:ext cx="1359141" cy="1359141"/>
      </dsp:txXfrm>
    </dsp:sp>
    <dsp:sp modelId="{49AAF11C-2A8D-49D1-9FCF-994EF3F8B170}">
      <dsp:nvSpPr>
        <dsp:cNvPr id="0" name=""/>
        <dsp:cNvSpPr/>
      </dsp:nvSpPr>
      <dsp:spPr>
        <a:xfrm>
          <a:off x="2965131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 film in your mind’s eye</a:t>
          </a:r>
          <a:endParaRPr lang="cy-GB" sz="1800" kern="1200" dirty="0"/>
        </a:p>
      </dsp:txBody>
      <dsp:txXfrm>
        <a:off x="3246618" y="4077719"/>
        <a:ext cx="1359141" cy="1359141"/>
      </dsp:txXfrm>
    </dsp:sp>
    <dsp:sp modelId="{27EE123F-3898-435D-9342-948476EE4E92}">
      <dsp:nvSpPr>
        <dsp:cNvPr id="0" name=""/>
        <dsp:cNvSpPr/>
      </dsp:nvSpPr>
      <dsp:spPr>
        <a:xfrm>
          <a:off x="2667524" y="2108419"/>
          <a:ext cx="1922115" cy="1922115"/>
        </a:xfrm>
        <a:prstGeom prst="ellipse">
          <a:avLst/>
        </a:prstGeom>
        <a:solidFill>
          <a:schemeClr val="accent4">
            <a:alpha val="50000"/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satisfaction of finishing a book</a:t>
          </a:r>
          <a:endParaRPr lang="cy-GB" sz="1800" kern="1200" dirty="0"/>
        </a:p>
      </dsp:txBody>
      <dsp:txXfrm>
        <a:off x="2949011" y="2389906"/>
        <a:ext cx="1359141" cy="1359141"/>
      </dsp:txXfrm>
    </dsp:sp>
    <dsp:sp modelId="{6F62CA01-73DE-4B9B-BDFE-D96F2CAD169F}">
      <dsp:nvSpPr>
        <dsp:cNvPr id="0" name=""/>
        <dsp:cNvSpPr/>
      </dsp:nvSpPr>
      <dsp:spPr>
        <a:xfrm>
          <a:off x="3524449" y="624181"/>
          <a:ext cx="1922115" cy="192211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chance to slow down in a busy world</a:t>
          </a:r>
          <a:endParaRPr lang="cy-GB" sz="1800" kern="1200" dirty="0"/>
        </a:p>
      </dsp:txBody>
      <dsp:txXfrm>
        <a:off x="3805936" y="905668"/>
        <a:ext cx="1359141" cy="1359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5E92B-C8AB-4F66-B9CE-7C736E6B72BC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F44AE-E088-4994-8479-1E37226AA5A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5323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dirty="0"/>
              <a:t>Reading is so much more than a skill and it’s much more than something you learn to do in school. Books are powerful and reading is something to enjoy. 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6889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so pleasurable about reading?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[in no particular order]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dirty="0"/>
              <a:t>The chance to slow down in a busy world</a:t>
            </a:r>
            <a:endParaRPr lang="cy-GB" sz="2800" dirty="0"/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dirty="0"/>
              <a:t>The satisfaction of finishing a book</a:t>
            </a:r>
            <a:endParaRPr lang="cy-GB" sz="2800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chance to learn fascinating facts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able to see your own world reflected in a book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able to travel the world without leaving your house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a glimpse of other people’s lives 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Escaping from reality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Travelling through time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 be like seeing a film or TV programme in your mind’s eye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you need is a book. It won’t run out of batteries or need to be plugged in, and you can borrow books for free from the library.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7292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to share books that they’ve enjoyed recently or old favourites and explain why.</a:t>
            </a:r>
            <a:endParaRPr lang="cy-GB" i="0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097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it can take time and experimenting with different types of books and different authors before you find the books that suit you, and there’s nothing wrong with that.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different types of books that you could try: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Factual or reference books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Poetry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Fantasy or sci-fi books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Wordless picture books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 novels and comics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Biographies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books and cli-fi (climate fiction)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Picture books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Nobody should feel embarrassed or bad about what they enjoy reading, differing tastes is a good thing. Everybody’s different and have different reading appetites, and there’s a perfect book out there for everyone.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5591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any members of staff who weren’t always readers but are now, this is an opportunity for them to explain that and share the book that made them a reader and why.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9312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Book Day® is an annual celebration of reading for pleasure.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Where? Countries world-wide celebrate World Book Day®, but not everybody marks it on the same day.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When? In Britain and Ireland, the first Thursday of March.</a:t>
            </a:r>
            <a:endParaRPr lang="cy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To promote and celebrate reading for pleasure.</a:t>
            </a:r>
            <a:endParaRPr lang="cy-GB" dirty="0"/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4805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Share book recommendations with our friends and teachers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Everyone in the class, including the Teacher, to read for 20-30 minutes every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Listen to someone else reading to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Go to the local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Go to the school library more often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WHAT OTHER IDEAS DO YOU HAVE?</a:t>
            </a:r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44AE-E088-4994-8479-1E37226AA5A7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2286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E61C1E3-6E0A-4F57-A3FC-AD6A2BE85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FA893661-CF27-4B37-932B-808CBED5C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5FF2FA4A-4557-4549-8419-3E08A177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2738ACB5-9904-4D4B-8706-545B281A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841BFFA5-41ED-4A21-BA75-DB015A3D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1506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itl a Thestun Fertig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065863F-5A44-498C-871B-1FCB7ED0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ar i fyny 2">
            <a:extLst>
              <a:ext uri="{FF2B5EF4-FFF2-40B4-BE49-F238E27FC236}">
                <a16:creationId xmlns:a16="http://schemas.microsoft.com/office/drawing/2014/main" id="{74899D78-6D2E-4468-A69F-6EAD746A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A63396A0-494E-4BAF-B034-440E02F4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496B9608-855D-4C8A-B05A-3A3DD793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ED68CA5C-DBE6-467A-9588-FA00BC46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0826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itl Fertigol a Th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Fertigol 1">
            <a:extLst>
              <a:ext uri="{FF2B5EF4-FFF2-40B4-BE49-F238E27FC236}">
                <a16:creationId xmlns:a16="http://schemas.microsoft.com/office/drawing/2014/main" id="{EBD0043C-A0D9-4D3E-BF77-602A76D61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ar i fyny 2">
            <a:extLst>
              <a:ext uri="{FF2B5EF4-FFF2-40B4-BE49-F238E27FC236}">
                <a16:creationId xmlns:a16="http://schemas.microsoft.com/office/drawing/2014/main" id="{6DFF6769-D3C9-42C7-B6F9-F0ED1A246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D823FAF9-ECA3-40AF-B6DA-969E8121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CD4BB655-9454-489C-AD70-FE3AC102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9C3687AE-1F84-458B-B231-2AF5AEE4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863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9AC0F3AC-9652-4DE8-9BAB-FC6BA458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1C9C82AA-B8D3-4817-B935-1F6657B3F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B11F7240-67DF-4E07-8180-CADC754D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4C58112D-B379-49ED-B6F1-2E48616E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C1365769-9B57-4F6E-8183-BB3A0C99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968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F54E526D-2D61-4AEE-9745-C44A8942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1E196B30-3233-46FE-92C0-0E19E7F5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00AC8C29-1491-467C-BBC6-623140B6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A9002CEA-5D53-4365-9D53-EFB5BE4B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66567B6F-A9DB-408F-9C01-B6639CBA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8369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u G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42C35ADB-E140-4A37-A1D9-CFE7265C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04D503A8-A15F-493E-A1F6-F2BEC974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2B0DF834-5294-4ABC-AF6A-4DEB7BA6C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45FDE980-6138-4C29-BE83-F3C61B2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110EFC78-03A4-4CB1-888B-ABD63DAC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0C125A74-5736-413E-AAEB-A37EB6DF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2815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ymharia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3AAC6517-D667-4D28-988B-EFFAFA03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E1579EE3-971E-40CE-97DC-A80A0A9A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4CFCE378-C32D-4488-97F1-DE32B998F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9B0D919E-3C46-4CBA-BC0E-CB6D03935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6" name="Dalfan Cynnwys 5">
            <a:extLst>
              <a:ext uri="{FF2B5EF4-FFF2-40B4-BE49-F238E27FC236}">
                <a16:creationId xmlns:a16="http://schemas.microsoft.com/office/drawing/2014/main" id="{26AD3AF6-6006-4F80-BA9F-1F049C446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7" name="Dalfan Dyddiad 6">
            <a:extLst>
              <a:ext uri="{FF2B5EF4-FFF2-40B4-BE49-F238E27FC236}">
                <a16:creationId xmlns:a16="http://schemas.microsoft.com/office/drawing/2014/main" id="{4CE6CFB2-E251-4D8F-9138-5A57379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8" name="Dalfan Troedyn 7">
            <a:extLst>
              <a:ext uri="{FF2B5EF4-FFF2-40B4-BE49-F238E27FC236}">
                <a16:creationId xmlns:a16="http://schemas.microsoft.com/office/drawing/2014/main" id="{91074B68-4909-4A7F-B413-3793AD3C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Dalfan Rhif y Sleid 8">
            <a:extLst>
              <a:ext uri="{FF2B5EF4-FFF2-40B4-BE49-F238E27FC236}">
                <a16:creationId xmlns:a16="http://schemas.microsoft.com/office/drawing/2014/main" id="{BADE6C0A-4C6A-40D9-8768-A6CD370C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2183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itl yn Un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B8C179B0-E8B7-488F-AC3C-59A6944E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Dyddiad 2">
            <a:extLst>
              <a:ext uri="{FF2B5EF4-FFF2-40B4-BE49-F238E27FC236}">
                <a16:creationId xmlns:a16="http://schemas.microsoft.com/office/drawing/2014/main" id="{2E9B9A62-3202-415E-A44C-0C56DDDD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4" name="Dalfan Troedyn 3">
            <a:extLst>
              <a:ext uri="{FF2B5EF4-FFF2-40B4-BE49-F238E27FC236}">
                <a16:creationId xmlns:a16="http://schemas.microsoft.com/office/drawing/2014/main" id="{21507C2B-945E-4D76-BFB5-CF18C183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Dalfan Rhif y Sleid 4">
            <a:extLst>
              <a:ext uri="{FF2B5EF4-FFF2-40B4-BE49-F238E27FC236}">
                <a16:creationId xmlns:a16="http://schemas.microsoft.com/office/drawing/2014/main" id="{4432DF7D-5ABF-4F26-9F5C-469BF5C0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2292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yddiad 1">
            <a:extLst>
              <a:ext uri="{FF2B5EF4-FFF2-40B4-BE49-F238E27FC236}">
                <a16:creationId xmlns:a16="http://schemas.microsoft.com/office/drawing/2014/main" id="{DB73CD65-FCA3-4BBA-8116-60523726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3" name="Dalfan Troedyn 2">
            <a:extLst>
              <a:ext uri="{FF2B5EF4-FFF2-40B4-BE49-F238E27FC236}">
                <a16:creationId xmlns:a16="http://schemas.microsoft.com/office/drawing/2014/main" id="{2068447A-48E4-46F8-8FED-73C1BFEE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Dalfan Rhif y Sleid 3">
            <a:extLst>
              <a:ext uri="{FF2B5EF4-FFF2-40B4-BE49-F238E27FC236}">
                <a16:creationId xmlns:a16="http://schemas.microsoft.com/office/drawing/2014/main" id="{4C1F7ECC-0977-40E8-9965-D436C9A2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7318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ynnwys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9BF0749-4DEF-43B0-9FFB-7852E163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924C39B7-2586-4030-B004-941E00964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E6F2CB3F-6200-46F1-ACB2-2879C7DB4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66C909CE-6701-4771-A70B-BCC6D10F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70AD237F-8977-4149-9C83-5E25C278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DF5C45AE-7507-4EDA-B18F-67BE16A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2332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lun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0659C1FE-C345-4F76-9653-1AB4230E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Llun 2">
            <a:extLst>
              <a:ext uri="{FF2B5EF4-FFF2-40B4-BE49-F238E27FC236}">
                <a16:creationId xmlns:a16="http://schemas.microsoft.com/office/drawing/2014/main" id="{E3506523-9400-4E69-9FF1-E0468915D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267D78D6-9F90-4466-ADDD-7A68ED6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9CB270D6-6DB0-4C35-B70A-C75B07C0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2CA993B7-9442-4DF7-AE4D-D8B6C517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C2DA222D-61B1-4AFA-960E-3D8EC774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788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7AD405DF-F437-4CA5-B9FD-C7E210AE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846894B3-89E6-4F19-AFDA-CF031A335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761B8479-0D5D-4181-AECE-0F3BC5255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34FE-665B-4C4B-8BFB-ED6587319A97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9E5B14AA-1344-4A2C-9A6A-35CF6D167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67998EC4-FFE0-4008-BDB9-0987C85A2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2D61-8344-448E-89D0-C288B0FEC3C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214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B96325E8-308A-4F29-B1AA-946187DE3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Love Reading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Celebrate Books</a:t>
            </a:r>
            <a:endParaRPr lang="cy-GB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54808-1E59-044C-8742-59784532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28645"/>
          <a:stretch/>
        </p:blipFill>
        <p:spPr>
          <a:xfrm>
            <a:off x="3517613" y="3429000"/>
            <a:ext cx="4851974" cy="291924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456DB40-EDE4-4B46-900E-FCB713320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859559"/>
            <a:ext cx="838200" cy="9271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16BB1FC-7B85-A248-AB69-BA7E19DC1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854" y="4883728"/>
            <a:ext cx="838200" cy="9271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9E9DC46-DFCA-9047-9722-EAF4B98CA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078" y="1655042"/>
            <a:ext cx="838200" cy="9271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7C4041F-F056-3743-8965-CA7B48901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1875" y="3956628"/>
            <a:ext cx="838200" cy="92710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9C87174-7503-6C4B-AA87-41CBD3A62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70" y="224559"/>
            <a:ext cx="6464300" cy="156210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F17DF87-43FD-5E40-947F-D414A8740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" y="6088944"/>
            <a:ext cx="3934836" cy="699781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FFD920F5-4733-DB47-9F6D-3895C4FBF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931447"/>
            <a:ext cx="2473033" cy="8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32C8E4-D14D-4D62-B671-5B0629F44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53141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BD4E2982-EE6B-5B4B-B588-ADA45465A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38" y="4413828"/>
            <a:ext cx="158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B1C58254-9C23-4344-B21B-64E33655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Our books</a:t>
            </a:r>
            <a:endParaRPr lang="cy-GB" dirty="0">
              <a:latin typeface="+mn-lt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F6CC6E-858F-2E43-804B-71AC05C2C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6" y="723394"/>
            <a:ext cx="550624" cy="609023"/>
          </a:xfrm>
          <a:prstGeom prst="rect">
            <a:avLst/>
          </a:prstGeom>
        </p:spPr>
      </p:pic>
      <p:pic>
        <p:nvPicPr>
          <p:cNvPr id="6" name="Picture 2" descr="A picture containing plant, colorful&#10;&#10;Description automatically generated">
            <a:extLst>
              <a:ext uri="{FF2B5EF4-FFF2-40B4-BE49-F238E27FC236}">
                <a16:creationId xmlns:a16="http://schemas.microsoft.com/office/drawing/2014/main" id="{AC3AB119-2582-4473-B9A7-66603437C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4" b="296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9EE6B199-4D32-4A0E-A792-89687178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" y="4300148"/>
            <a:ext cx="1587500" cy="2628900"/>
          </a:xfrm>
          <a:prstGeom prst="rect">
            <a:avLst/>
          </a:prstGeom>
        </p:spPr>
      </p:pic>
      <p:sp>
        <p:nvSpPr>
          <p:cNvPr id="2" name="Teitl 1">
            <a:extLst>
              <a:ext uri="{FF2B5EF4-FFF2-40B4-BE49-F238E27FC236}">
                <a16:creationId xmlns:a16="http://schemas.microsoft.com/office/drawing/2014/main" id="{17640FA6-D1CD-43C4-878B-F039C9C5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7" y="212520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What if I don’t enjoy reading … yet?</a:t>
            </a:r>
            <a:endParaRPr lang="cy-GB" dirty="0">
              <a:latin typeface="+mn-lt"/>
            </a:endParaRPr>
          </a:p>
        </p:txBody>
      </p:sp>
      <p:grpSp>
        <p:nvGrpSpPr>
          <p:cNvPr id="4" name="Grwpio 3">
            <a:extLst>
              <a:ext uri="{FF2B5EF4-FFF2-40B4-BE49-F238E27FC236}">
                <a16:creationId xmlns:a16="http://schemas.microsoft.com/office/drawing/2014/main" id="{2ED101F6-03CC-408B-8CA2-CE296DD69A99}"/>
              </a:ext>
            </a:extLst>
          </p:cNvPr>
          <p:cNvGrpSpPr/>
          <p:nvPr/>
        </p:nvGrpSpPr>
        <p:grpSpPr>
          <a:xfrm>
            <a:off x="6236720" y="1257686"/>
            <a:ext cx="2292805" cy="2334493"/>
            <a:chOff x="3212249" y="909418"/>
            <a:chExt cx="1395697" cy="1395697"/>
          </a:xfrm>
        </p:grpSpPr>
        <p:sp>
          <p:nvSpPr>
            <p:cNvPr id="5" name="Hirgrwn 4">
              <a:extLst>
                <a:ext uri="{FF2B5EF4-FFF2-40B4-BE49-F238E27FC236}">
                  <a16:creationId xmlns:a16="http://schemas.microsoft.com/office/drawing/2014/main" id="{721579E4-CC8E-4A50-9C6E-A58CCBE2EEEF}"/>
                </a:ext>
              </a:extLst>
            </p:cNvPr>
            <p:cNvSpPr/>
            <p:nvPr/>
          </p:nvSpPr>
          <p:spPr>
            <a:xfrm>
              <a:off x="3212249" y="90941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Hirgrwn 4">
              <a:extLst>
                <a:ext uri="{FF2B5EF4-FFF2-40B4-BE49-F238E27FC236}">
                  <a16:creationId xmlns:a16="http://schemas.microsoft.com/office/drawing/2014/main" id="{99EE7581-76CB-4151-BF47-6E076A816555}"/>
                </a:ext>
              </a:extLst>
            </p:cNvPr>
            <p:cNvSpPr txBox="1"/>
            <p:nvPr/>
          </p:nvSpPr>
          <p:spPr>
            <a:xfrm>
              <a:off x="3416644" y="111381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Poetry</a:t>
              </a:r>
              <a:endParaRPr lang="cy-GB" sz="2800" kern="1200" dirty="0"/>
            </a:p>
          </p:txBody>
        </p:sp>
      </p:grpSp>
      <p:grpSp>
        <p:nvGrpSpPr>
          <p:cNvPr id="7" name="Grwpio 6">
            <a:extLst>
              <a:ext uri="{FF2B5EF4-FFF2-40B4-BE49-F238E27FC236}">
                <a16:creationId xmlns:a16="http://schemas.microsoft.com/office/drawing/2014/main" id="{EF4E0B70-6331-46E4-8201-F65F431BB877}"/>
              </a:ext>
            </a:extLst>
          </p:cNvPr>
          <p:cNvGrpSpPr/>
          <p:nvPr/>
        </p:nvGrpSpPr>
        <p:grpSpPr>
          <a:xfrm>
            <a:off x="1311041" y="3810512"/>
            <a:ext cx="2292805" cy="2334493"/>
            <a:chOff x="3212249" y="2727258"/>
            <a:chExt cx="1395697" cy="1395697"/>
          </a:xfrm>
        </p:grpSpPr>
        <p:sp>
          <p:nvSpPr>
            <p:cNvPr id="8" name="Hirgrwn 7">
              <a:extLst>
                <a:ext uri="{FF2B5EF4-FFF2-40B4-BE49-F238E27FC236}">
                  <a16:creationId xmlns:a16="http://schemas.microsoft.com/office/drawing/2014/main" id="{D03C8500-888C-4780-BC1A-83ABEB9FC878}"/>
                </a:ext>
              </a:extLst>
            </p:cNvPr>
            <p:cNvSpPr/>
            <p:nvPr/>
          </p:nvSpPr>
          <p:spPr>
            <a:xfrm>
              <a:off x="3212249" y="272725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8167408"/>
                <a:satOff val="-33981"/>
                <a:lumOff val="8007"/>
                <a:alphaOff val="0"/>
              </a:schemeClr>
            </a:fillRef>
            <a:effectRef idx="0">
              <a:schemeClr val="accent4">
                <a:alpha val="50000"/>
                <a:hueOff val="8167408"/>
                <a:satOff val="-33981"/>
                <a:lumOff val="800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Hirgrwn 4">
              <a:extLst>
                <a:ext uri="{FF2B5EF4-FFF2-40B4-BE49-F238E27FC236}">
                  <a16:creationId xmlns:a16="http://schemas.microsoft.com/office/drawing/2014/main" id="{2A9EC62A-3FCD-4245-AEA0-E95B79AC6886}"/>
                </a:ext>
              </a:extLst>
            </p:cNvPr>
            <p:cNvSpPr txBox="1"/>
            <p:nvPr/>
          </p:nvSpPr>
          <p:spPr>
            <a:xfrm>
              <a:off x="3314446" y="2931653"/>
              <a:ext cx="1191302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Biographies </a:t>
              </a:r>
              <a:endParaRPr lang="cy-GB" sz="2800" kern="1200" dirty="0"/>
            </a:p>
          </p:txBody>
        </p:sp>
      </p:grpSp>
      <p:grpSp>
        <p:nvGrpSpPr>
          <p:cNvPr id="10" name="Grwpio 9">
            <a:extLst>
              <a:ext uri="{FF2B5EF4-FFF2-40B4-BE49-F238E27FC236}">
                <a16:creationId xmlns:a16="http://schemas.microsoft.com/office/drawing/2014/main" id="{C2B39160-B71D-4D89-A446-69A221388262}"/>
              </a:ext>
            </a:extLst>
          </p:cNvPr>
          <p:cNvGrpSpPr/>
          <p:nvPr/>
        </p:nvGrpSpPr>
        <p:grpSpPr>
          <a:xfrm>
            <a:off x="3994911" y="3934067"/>
            <a:ext cx="2292805" cy="2334493"/>
            <a:chOff x="4786545" y="3636178"/>
            <a:chExt cx="1395697" cy="1395697"/>
          </a:xfrm>
        </p:grpSpPr>
        <p:sp>
          <p:nvSpPr>
            <p:cNvPr id="11" name="Hirgrwn 10">
              <a:extLst>
                <a:ext uri="{FF2B5EF4-FFF2-40B4-BE49-F238E27FC236}">
                  <a16:creationId xmlns:a16="http://schemas.microsoft.com/office/drawing/2014/main" id="{977968B6-DF62-4644-A736-F47BD25DC0BD}"/>
                </a:ext>
              </a:extLst>
            </p:cNvPr>
            <p:cNvSpPr/>
            <p:nvPr/>
          </p:nvSpPr>
          <p:spPr>
            <a:xfrm>
              <a:off x="4786545" y="363617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6533927"/>
                <a:satOff val="-27185"/>
                <a:lumOff val="6405"/>
                <a:alphaOff val="0"/>
              </a:schemeClr>
            </a:fillRef>
            <a:effectRef idx="0">
              <a:schemeClr val="accent4">
                <a:alpha val="50000"/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Hirgrwn 4">
              <a:extLst>
                <a:ext uri="{FF2B5EF4-FFF2-40B4-BE49-F238E27FC236}">
                  <a16:creationId xmlns:a16="http://schemas.microsoft.com/office/drawing/2014/main" id="{BF2175CC-F44E-49B2-B553-4A194B3E48CA}"/>
                </a:ext>
              </a:extLst>
            </p:cNvPr>
            <p:cNvSpPr txBox="1"/>
            <p:nvPr/>
          </p:nvSpPr>
          <p:spPr>
            <a:xfrm>
              <a:off x="4990940" y="384057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Graphic novels and comics</a:t>
              </a:r>
              <a:endParaRPr lang="cy-GB" sz="2800" kern="1200" dirty="0"/>
            </a:p>
          </p:txBody>
        </p:sp>
      </p:grpSp>
      <p:grpSp>
        <p:nvGrpSpPr>
          <p:cNvPr id="13" name="Grwpio 12">
            <a:extLst>
              <a:ext uri="{FF2B5EF4-FFF2-40B4-BE49-F238E27FC236}">
                <a16:creationId xmlns:a16="http://schemas.microsoft.com/office/drawing/2014/main" id="{91802F65-AD9D-47F5-A2DC-5A6529EE3EF5}"/>
              </a:ext>
            </a:extLst>
          </p:cNvPr>
          <p:cNvGrpSpPr/>
          <p:nvPr/>
        </p:nvGrpSpPr>
        <p:grpSpPr>
          <a:xfrm>
            <a:off x="9443464" y="523441"/>
            <a:ext cx="2292805" cy="2334493"/>
            <a:chOff x="6360841" y="2727258"/>
            <a:chExt cx="1395697" cy="1395697"/>
          </a:xfrm>
        </p:grpSpPr>
        <p:sp>
          <p:nvSpPr>
            <p:cNvPr id="14" name="Hirgrwn 13">
              <a:extLst>
                <a:ext uri="{FF2B5EF4-FFF2-40B4-BE49-F238E27FC236}">
                  <a16:creationId xmlns:a16="http://schemas.microsoft.com/office/drawing/2014/main" id="{911E7D57-A7C5-49DA-B7DE-A36B619071CA}"/>
                </a:ext>
              </a:extLst>
            </p:cNvPr>
            <p:cNvSpPr/>
            <p:nvPr/>
          </p:nvSpPr>
          <p:spPr>
            <a:xfrm>
              <a:off x="6360841" y="272725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Hirgrwn 4">
              <a:extLst>
                <a:ext uri="{FF2B5EF4-FFF2-40B4-BE49-F238E27FC236}">
                  <a16:creationId xmlns:a16="http://schemas.microsoft.com/office/drawing/2014/main" id="{1FB8A871-94B7-458C-A017-CCE62D4F1CA7}"/>
                </a:ext>
              </a:extLst>
            </p:cNvPr>
            <p:cNvSpPr txBox="1"/>
            <p:nvPr/>
          </p:nvSpPr>
          <p:spPr>
            <a:xfrm>
              <a:off x="6565236" y="293165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Fantasy or sci-fi</a:t>
              </a:r>
              <a:endParaRPr lang="cy-GB" sz="2800" kern="1200" dirty="0"/>
            </a:p>
          </p:txBody>
        </p:sp>
      </p:grpSp>
      <p:grpSp>
        <p:nvGrpSpPr>
          <p:cNvPr id="16" name="Grwpio 15">
            <a:extLst>
              <a:ext uri="{FF2B5EF4-FFF2-40B4-BE49-F238E27FC236}">
                <a16:creationId xmlns:a16="http://schemas.microsoft.com/office/drawing/2014/main" id="{BBAE559C-CE5D-42EE-A289-E08790DD06EC}"/>
              </a:ext>
            </a:extLst>
          </p:cNvPr>
          <p:cNvGrpSpPr/>
          <p:nvPr/>
        </p:nvGrpSpPr>
        <p:grpSpPr>
          <a:xfrm>
            <a:off x="6640937" y="3934068"/>
            <a:ext cx="2292805" cy="2334493"/>
            <a:chOff x="6360841" y="909418"/>
            <a:chExt cx="1395697" cy="1395697"/>
          </a:xfrm>
        </p:grpSpPr>
        <p:sp>
          <p:nvSpPr>
            <p:cNvPr id="17" name="Hirgrwn 16">
              <a:extLst>
                <a:ext uri="{FF2B5EF4-FFF2-40B4-BE49-F238E27FC236}">
                  <a16:creationId xmlns:a16="http://schemas.microsoft.com/office/drawing/2014/main" id="{436A471B-32F4-4D8E-80D4-1F68E9CA1895}"/>
                </a:ext>
              </a:extLst>
            </p:cNvPr>
            <p:cNvSpPr/>
            <p:nvPr/>
          </p:nvSpPr>
          <p:spPr>
            <a:xfrm>
              <a:off x="6360841" y="90941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3266964"/>
                <a:satOff val="-13592"/>
                <a:lumOff val="3203"/>
                <a:alphaOff val="0"/>
              </a:schemeClr>
            </a:fillRef>
            <a:effectRef idx="0">
              <a:schemeClr val="accent4">
                <a:alpha val="50000"/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Hirgrwn 4">
              <a:extLst>
                <a:ext uri="{FF2B5EF4-FFF2-40B4-BE49-F238E27FC236}">
                  <a16:creationId xmlns:a16="http://schemas.microsoft.com/office/drawing/2014/main" id="{7961910A-EFD0-4B0A-B9F2-C7B13CCC4666}"/>
                </a:ext>
              </a:extLst>
            </p:cNvPr>
            <p:cNvSpPr txBox="1"/>
            <p:nvPr/>
          </p:nvSpPr>
          <p:spPr>
            <a:xfrm>
              <a:off x="6565236" y="1113813"/>
              <a:ext cx="1091976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Picture books</a:t>
              </a:r>
              <a:endParaRPr lang="cy-GB" sz="2800" kern="1200" dirty="0"/>
            </a:p>
          </p:txBody>
        </p:sp>
      </p:grpSp>
      <p:grpSp>
        <p:nvGrpSpPr>
          <p:cNvPr id="19" name="Grwpio 18">
            <a:extLst>
              <a:ext uri="{FF2B5EF4-FFF2-40B4-BE49-F238E27FC236}">
                <a16:creationId xmlns:a16="http://schemas.microsoft.com/office/drawing/2014/main" id="{439CD309-4352-41B0-B7D3-EF96CA7271D9}"/>
              </a:ext>
            </a:extLst>
          </p:cNvPr>
          <p:cNvGrpSpPr/>
          <p:nvPr/>
        </p:nvGrpSpPr>
        <p:grpSpPr>
          <a:xfrm>
            <a:off x="3486945" y="1217764"/>
            <a:ext cx="2292805" cy="2334493"/>
            <a:chOff x="4786545" y="498"/>
            <a:chExt cx="1395697" cy="1395697"/>
          </a:xfrm>
        </p:grpSpPr>
        <p:sp>
          <p:nvSpPr>
            <p:cNvPr id="20" name="Hirgrwn 19">
              <a:extLst>
                <a:ext uri="{FF2B5EF4-FFF2-40B4-BE49-F238E27FC236}">
                  <a16:creationId xmlns:a16="http://schemas.microsoft.com/office/drawing/2014/main" id="{473ADC1D-17DD-4640-BAC2-2D2436FFC319}"/>
                </a:ext>
              </a:extLst>
            </p:cNvPr>
            <p:cNvSpPr/>
            <p:nvPr/>
          </p:nvSpPr>
          <p:spPr>
            <a:xfrm>
              <a:off x="4786545" y="49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633482"/>
                <a:satOff val="-6796"/>
                <a:lumOff val="1601"/>
                <a:alphaOff val="0"/>
              </a:schemeClr>
            </a:fillRef>
            <a:effectRef idx="0">
              <a:schemeClr val="accent4">
                <a:alpha val="50000"/>
                <a:hueOff val="1633482"/>
                <a:satOff val="-6796"/>
                <a:lumOff val="160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Hirgrwn 4">
              <a:extLst>
                <a:ext uri="{FF2B5EF4-FFF2-40B4-BE49-F238E27FC236}">
                  <a16:creationId xmlns:a16="http://schemas.microsoft.com/office/drawing/2014/main" id="{4AD7F7F6-3176-45C2-B063-E6A3E8AFC6C2}"/>
                </a:ext>
              </a:extLst>
            </p:cNvPr>
            <p:cNvSpPr txBox="1"/>
            <p:nvPr/>
          </p:nvSpPr>
          <p:spPr>
            <a:xfrm>
              <a:off x="4990940" y="20489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Factual or reference books</a:t>
              </a:r>
              <a:endParaRPr lang="cy-GB" sz="2800" kern="1200" dirty="0"/>
            </a:p>
          </p:txBody>
        </p:sp>
      </p:grpSp>
      <p:grpSp>
        <p:nvGrpSpPr>
          <p:cNvPr id="22" name="Grwpio 21">
            <a:extLst>
              <a:ext uri="{FF2B5EF4-FFF2-40B4-BE49-F238E27FC236}">
                <a16:creationId xmlns:a16="http://schemas.microsoft.com/office/drawing/2014/main" id="{F8AFD5EA-BDD7-4528-AB61-D0785797E056}"/>
              </a:ext>
            </a:extLst>
          </p:cNvPr>
          <p:cNvGrpSpPr/>
          <p:nvPr/>
        </p:nvGrpSpPr>
        <p:grpSpPr>
          <a:xfrm>
            <a:off x="8891115" y="2885672"/>
            <a:ext cx="2293200" cy="2336400"/>
            <a:chOff x="3156194" y="1013483"/>
            <a:chExt cx="1935509" cy="1935509"/>
          </a:xfrm>
        </p:grpSpPr>
        <p:sp>
          <p:nvSpPr>
            <p:cNvPr id="23" name="Hirgrwn 22">
              <a:extLst>
                <a:ext uri="{FF2B5EF4-FFF2-40B4-BE49-F238E27FC236}">
                  <a16:creationId xmlns:a16="http://schemas.microsoft.com/office/drawing/2014/main" id="{807B1D4B-991F-44E9-8EDC-342AE1D79DD4}"/>
                </a:ext>
              </a:extLst>
            </p:cNvPr>
            <p:cNvSpPr/>
            <p:nvPr/>
          </p:nvSpPr>
          <p:spPr>
            <a:xfrm>
              <a:off x="3156194" y="1013483"/>
              <a:ext cx="1935509" cy="19355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Hirgrwn 4">
              <a:extLst>
                <a:ext uri="{FF2B5EF4-FFF2-40B4-BE49-F238E27FC236}">
                  <a16:creationId xmlns:a16="http://schemas.microsoft.com/office/drawing/2014/main" id="{639C68FE-9402-4CFD-A555-43E7B98BA6A1}"/>
                </a:ext>
              </a:extLst>
            </p:cNvPr>
            <p:cNvSpPr txBox="1"/>
            <p:nvPr/>
          </p:nvSpPr>
          <p:spPr>
            <a:xfrm>
              <a:off x="3439643" y="1296932"/>
              <a:ext cx="1368611" cy="1368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 err="1"/>
                <a:t>Cli</a:t>
              </a:r>
              <a:r>
                <a:rPr lang="en-GB" sz="2800" kern="1200" dirty="0"/>
                <a:t>-fi</a:t>
              </a:r>
              <a:endParaRPr lang="cy-GB" sz="2800" kern="1200" dirty="0"/>
            </a:p>
          </p:txBody>
        </p:sp>
      </p:grpSp>
      <p:grpSp>
        <p:nvGrpSpPr>
          <p:cNvPr id="25" name="Grwpio 24">
            <a:extLst>
              <a:ext uri="{FF2B5EF4-FFF2-40B4-BE49-F238E27FC236}">
                <a16:creationId xmlns:a16="http://schemas.microsoft.com/office/drawing/2014/main" id="{275DED7A-AEF2-4081-A45D-B369D641FFC3}"/>
              </a:ext>
            </a:extLst>
          </p:cNvPr>
          <p:cNvGrpSpPr/>
          <p:nvPr/>
        </p:nvGrpSpPr>
        <p:grpSpPr>
          <a:xfrm>
            <a:off x="673231" y="1305081"/>
            <a:ext cx="2292805" cy="2334492"/>
            <a:chOff x="5134942" y="38010"/>
            <a:chExt cx="1922115" cy="1922115"/>
          </a:xfrm>
        </p:grpSpPr>
        <p:sp>
          <p:nvSpPr>
            <p:cNvPr id="26" name="Hirgrwn 25">
              <a:extLst>
                <a:ext uri="{FF2B5EF4-FFF2-40B4-BE49-F238E27FC236}">
                  <a16:creationId xmlns:a16="http://schemas.microsoft.com/office/drawing/2014/main" id="{D311486B-794B-4CFE-BE97-B63FC4FF43D3}"/>
                </a:ext>
              </a:extLst>
            </p:cNvPr>
            <p:cNvSpPr/>
            <p:nvPr/>
          </p:nvSpPr>
          <p:spPr>
            <a:xfrm>
              <a:off x="5134942" y="38010"/>
              <a:ext cx="1922115" cy="19221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88988"/>
                <a:satOff val="-4531"/>
                <a:lumOff val="1068"/>
                <a:alphaOff val="0"/>
              </a:schemeClr>
            </a:fillRef>
            <a:effectRef idx="0">
              <a:schemeClr val="accent4">
                <a:alpha val="50000"/>
                <a:hueOff val="1088988"/>
                <a:satOff val="-4531"/>
                <a:lumOff val="106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Hirgrwn 4">
              <a:extLst>
                <a:ext uri="{FF2B5EF4-FFF2-40B4-BE49-F238E27FC236}">
                  <a16:creationId xmlns:a16="http://schemas.microsoft.com/office/drawing/2014/main" id="{E25FC315-8667-41D8-BB7D-9662B69F59EB}"/>
                </a:ext>
              </a:extLst>
            </p:cNvPr>
            <p:cNvSpPr txBox="1"/>
            <p:nvPr/>
          </p:nvSpPr>
          <p:spPr>
            <a:xfrm>
              <a:off x="5205313" y="365299"/>
              <a:ext cx="1781372" cy="1359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dirty="0"/>
                <a:t>Wordless picture books</a:t>
              </a:r>
              <a:endParaRPr lang="cy-GB" sz="2800" dirty="0"/>
            </a:p>
          </p:txBody>
        </p:sp>
      </p:grpSp>
      <p:pic>
        <p:nvPicPr>
          <p:cNvPr id="29" name="Picture 5">
            <a:extLst>
              <a:ext uri="{FF2B5EF4-FFF2-40B4-BE49-F238E27FC236}">
                <a16:creationId xmlns:a16="http://schemas.microsoft.com/office/drawing/2014/main" id="{8595ECF0-51BA-4D89-AA02-F9D64D7F0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28645"/>
          <a:stretch/>
        </p:blipFill>
        <p:spPr>
          <a:xfrm>
            <a:off x="8582914" y="4154974"/>
            <a:ext cx="4851974" cy="29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B6DD8450-5130-4D8B-A969-012D5DEA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book that made me a reader</a:t>
            </a:r>
            <a:endParaRPr lang="cy-GB" dirty="0">
              <a:latin typeface="+mn-lt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51576C3-FC5F-2E40-9CB2-C90C3347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6" y="723394"/>
            <a:ext cx="550624" cy="609023"/>
          </a:xfrm>
          <a:prstGeom prst="rect">
            <a:avLst/>
          </a:prstGeom>
        </p:spPr>
      </p:pic>
      <p:pic>
        <p:nvPicPr>
          <p:cNvPr id="5" name="Picture 2" descr="A picture containing plant, colorful&#10;&#10;Description automatically generated">
            <a:extLst>
              <a:ext uri="{FF2B5EF4-FFF2-40B4-BE49-F238E27FC236}">
                <a16:creationId xmlns:a16="http://schemas.microsoft.com/office/drawing/2014/main" id="{059D97EF-9ACB-4735-9A39-C8EFD4EC0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4" b="296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0E94C818-554C-4655-BBC1-96263B9E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299371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 A whole day to celebrate books and reading…</a:t>
            </a:r>
            <a:endParaRPr lang="cy-GB" dirty="0">
              <a:latin typeface="+mn-lt"/>
            </a:endParaRPr>
          </a:p>
        </p:txBody>
      </p:sp>
      <p:sp>
        <p:nvSpPr>
          <p:cNvPr id="3" name="Teitl 1">
            <a:extLst>
              <a:ext uri="{FF2B5EF4-FFF2-40B4-BE49-F238E27FC236}">
                <a16:creationId xmlns:a16="http://schemas.microsoft.com/office/drawing/2014/main" id="{01364A70-78B8-4144-A318-A61B45F1ECBC}"/>
              </a:ext>
            </a:extLst>
          </p:cNvPr>
          <p:cNvSpPr txBox="1">
            <a:spLocks/>
          </p:cNvSpPr>
          <p:nvPr/>
        </p:nvSpPr>
        <p:spPr>
          <a:xfrm>
            <a:off x="16764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>
                <a:latin typeface="+mn-lt"/>
              </a:rPr>
              <a:t>…but we don’t have to wait until then</a:t>
            </a:r>
            <a:endParaRPr lang="cy-GB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B341-4D3D-C047-A746-25CB15978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31734" r="17800" b="31734"/>
          <a:stretch/>
        </p:blipFill>
        <p:spPr>
          <a:xfrm>
            <a:off x="3624943" y="1325563"/>
            <a:ext cx="5094514" cy="42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13B88030-B16C-4C51-991F-5BA4A535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440"/>
            <a:ext cx="10515600" cy="2476342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What could we do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celebrate books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and reading every day?</a:t>
            </a:r>
            <a:endParaRPr lang="cy-GB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98734-8136-E840-9799-13E6FBCF1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661" y="511348"/>
            <a:ext cx="6332970" cy="89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27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BAB77B962854E87F9C7D677EEE781" ma:contentTypeVersion="13" ma:contentTypeDescription="Create a new document." ma:contentTypeScope="" ma:versionID="bc0743fa81b312328e586141f4dabff2">
  <xsd:schema xmlns:xsd="http://www.w3.org/2001/XMLSchema" xmlns:xs="http://www.w3.org/2001/XMLSchema" xmlns:p="http://schemas.microsoft.com/office/2006/metadata/properties" xmlns:ns2="221d8475-7411-45ce-af6b-861e9b33228b" xmlns:ns3="6dbc3eee-b801-479d-957f-0b97d27c55bb" targetNamespace="http://schemas.microsoft.com/office/2006/metadata/properties" ma:root="true" ma:fieldsID="ecd73636614dfcce64c59005dc0c5eab" ns2:_="" ns3:_="">
    <xsd:import namespace="221d8475-7411-45ce-af6b-861e9b33228b"/>
    <xsd:import namespace="6dbc3eee-b801-479d-957f-0b97d27c5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d8475-7411-45ce-af6b-861e9b332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c3eee-b801-479d-957f-0b97d27c5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21269-296B-45C9-B04B-CDE1E7DBA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C00C7-4473-4363-9C59-1FD114341B5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dbc3eee-b801-479d-957f-0b97d27c55bb"/>
    <ds:schemaRef ds:uri="http://purl.org/dc/elements/1.1/"/>
    <ds:schemaRef ds:uri="http://schemas.microsoft.com/office/2006/metadata/properties"/>
    <ds:schemaRef ds:uri="221d8475-7411-45ce-af6b-861e9b33228b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F49D5A-3962-4E22-AAE1-F279D636F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d8475-7411-45ce-af6b-861e9b33228b"/>
    <ds:schemaRef ds:uri="6dbc3eee-b801-479d-957f-0b97d27c5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537</Words>
  <Application>Microsoft Office PowerPoint</Application>
  <PresentationFormat>Sgrin Lydan</PresentationFormat>
  <Paragraphs>71</Paragraphs>
  <Slides>7</Slides>
  <Notes>7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4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Thema Office</vt:lpstr>
      <vt:lpstr>Love Reading Celebrate Books</vt:lpstr>
      <vt:lpstr>Cyflwyniad PowerPoint</vt:lpstr>
      <vt:lpstr>Our books</vt:lpstr>
      <vt:lpstr>What if I don’t enjoy reading … yet?</vt:lpstr>
      <vt:lpstr>The book that made me a reader</vt:lpstr>
      <vt:lpstr> A whole day to celebrate books and reading…</vt:lpstr>
      <vt:lpstr>What could we do  to celebrate books  and reading every 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</dc:title>
  <dc:creator>Ilid Haf</dc:creator>
  <cp:lastModifiedBy>Ilid Haf</cp:lastModifiedBy>
  <cp:revision>8</cp:revision>
  <dcterms:created xsi:type="dcterms:W3CDTF">2022-01-20T16:28:55Z</dcterms:created>
  <dcterms:modified xsi:type="dcterms:W3CDTF">2022-02-08T15:11:33Z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0x010100DEEBAB77B962854E87F9C7D677EEE781</vt:lpwstr>
  </property>
</Properties>
</file>