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1F938-9C77-4680-9FC4-8CE3A831473E}" v="9" dt="2022-01-31T16:40:4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3995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id Haf" userId="S::ilid.haf@llyfrau.cymru::59a3c75e-897f-4ea9-8fe8-14c9175bdf33" providerId="AD" clId="Web-{AE77394F-818E-8717-5A8B-C706FAAD15AD}"/>
    <pc:docChg chg="modSld">
      <pc:chgData name="Ilid Haf" userId="S::ilid.haf@llyfrau.cymru::59a3c75e-897f-4ea9-8fe8-14c9175bdf33" providerId="AD" clId="Web-{AE77394F-818E-8717-5A8B-C706FAAD15AD}" dt="2022-01-31T16:40:06.551" v="0" actId="20577"/>
      <pc:docMkLst>
        <pc:docMk/>
      </pc:docMkLst>
      <pc:sldChg chg="modSp">
        <pc:chgData name="Ilid Haf" userId="S::ilid.haf@llyfrau.cymru::59a3c75e-897f-4ea9-8fe8-14c9175bdf33" providerId="AD" clId="Web-{AE77394F-818E-8717-5A8B-C706FAAD15AD}" dt="2022-01-31T16:40:06.551" v="0" actId="20577"/>
        <pc:sldMkLst>
          <pc:docMk/>
          <pc:sldMk cId="3223466966" sldId="263"/>
        </pc:sldMkLst>
        <pc:spChg chg="mod">
          <ac:chgData name="Ilid Haf" userId="S::ilid.haf@llyfrau.cymru::59a3c75e-897f-4ea9-8fe8-14c9175bdf33" providerId="AD" clId="Web-{AE77394F-818E-8717-5A8B-C706FAAD15AD}" dt="2022-01-31T16:40:06.551" v="0" actId="20577"/>
          <ac:spMkLst>
            <pc:docMk/>
            <pc:sldMk cId="3223466966" sldId="263"/>
            <ac:spMk id="5" creationId="{9C239B62-C4D8-4D01-A0AC-4C50E3ED4BE6}"/>
          </ac:spMkLst>
        </pc:spChg>
      </pc:sldChg>
    </pc:docChg>
  </pc:docChgLst>
  <pc:docChgLst>
    <pc:chgData name="Ilid Haf" userId="59a3c75e-897f-4ea9-8fe8-14c9175bdf33" providerId="ADAL" clId="{C1F1F938-9C77-4680-9FC4-8CE3A831473E}"/>
    <pc:docChg chg="undo custSel addSld delSld modSld">
      <pc:chgData name="Ilid Haf" userId="59a3c75e-897f-4ea9-8fe8-14c9175bdf33" providerId="ADAL" clId="{C1F1F938-9C77-4680-9FC4-8CE3A831473E}" dt="2022-02-08T14:50:20.164" v="69" actId="1076"/>
      <pc:docMkLst>
        <pc:docMk/>
      </pc:docMkLst>
      <pc:sldChg chg="modSp mod">
        <pc:chgData name="Ilid Haf" userId="59a3c75e-897f-4ea9-8fe8-14c9175bdf33" providerId="ADAL" clId="{C1F1F938-9C77-4680-9FC4-8CE3A831473E}" dt="2022-01-31T16:39:14.409" v="14" actId="790"/>
        <pc:sldMkLst>
          <pc:docMk/>
          <pc:sldMk cId="455943587" sldId="256"/>
        </pc:sldMkLst>
        <pc:spChg chg="mod">
          <ac:chgData name="Ilid Haf" userId="59a3c75e-897f-4ea9-8fe8-14c9175bdf33" providerId="ADAL" clId="{C1F1F938-9C77-4680-9FC4-8CE3A831473E}" dt="2022-01-31T16:39:14.409" v="14" actId="790"/>
          <ac:spMkLst>
            <pc:docMk/>
            <pc:sldMk cId="455943587" sldId="256"/>
            <ac:spMk id="2" creationId="{A088E130-7973-41ED-8929-89336125CEC1}"/>
          </ac:spMkLst>
        </pc:spChg>
        <pc:picChg chg="mod modCrop">
          <ac:chgData name="Ilid Haf" userId="59a3c75e-897f-4ea9-8fe8-14c9175bdf33" providerId="ADAL" clId="{C1F1F938-9C77-4680-9FC4-8CE3A831473E}" dt="2022-01-31T16:39:04.504" v="12" actId="732"/>
          <ac:picMkLst>
            <pc:docMk/>
            <pc:sldMk cId="455943587" sldId="256"/>
            <ac:picMk id="3" creationId="{2DD2F74D-15B1-484A-BDF1-7C9A431081BB}"/>
          </ac:picMkLst>
        </pc:picChg>
        <pc:picChg chg="mod">
          <ac:chgData name="Ilid Haf" userId="59a3c75e-897f-4ea9-8fe8-14c9175bdf33" providerId="ADAL" clId="{C1F1F938-9C77-4680-9FC4-8CE3A831473E}" dt="2022-01-31T16:38:18.956" v="4" actId="1076"/>
          <ac:picMkLst>
            <pc:docMk/>
            <pc:sldMk cId="455943587" sldId="256"/>
            <ac:picMk id="10" creationId="{18AD08F7-111B-6B4F-A9F5-B6B5C8344D1C}"/>
          </ac:picMkLst>
        </pc:picChg>
      </pc:sldChg>
      <pc:sldChg chg="modSp mod">
        <pc:chgData name="Ilid Haf" userId="59a3c75e-897f-4ea9-8fe8-14c9175bdf33" providerId="ADAL" clId="{C1F1F938-9C77-4680-9FC4-8CE3A831473E}" dt="2022-01-31T16:38:36.552" v="8" actId="732"/>
        <pc:sldMkLst>
          <pc:docMk/>
          <pc:sldMk cId="2075768231" sldId="258"/>
        </pc:sldMkLst>
        <pc:spChg chg="mod">
          <ac:chgData name="Ilid Haf" userId="59a3c75e-897f-4ea9-8fe8-14c9175bdf33" providerId="ADAL" clId="{C1F1F938-9C77-4680-9FC4-8CE3A831473E}" dt="2022-01-31T16:38:10.701" v="1" actId="2711"/>
          <ac:spMkLst>
            <pc:docMk/>
            <pc:sldMk cId="2075768231" sldId="258"/>
            <ac:spMk id="2" creationId="{D8C6B31B-CC4B-4598-BDFA-D4EA469CEA77}"/>
          </ac:spMkLst>
        </pc:spChg>
        <pc:picChg chg="mod modCrop">
          <ac:chgData name="Ilid Haf" userId="59a3c75e-897f-4ea9-8fe8-14c9175bdf33" providerId="ADAL" clId="{C1F1F938-9C77-4680-9FC4-8CE3A831473E}" dt="2022-01-31T16:38:36.552" v="8" actId="732"/>
          <ac:picMkLst>
            <pc:docMk/>
            <pc:sldMk cId="2075768231" sldId="258"/>
            <ac:picMk id="3" creationId="{F139CE05-4BCE-7A47-A50C-07960111DCB0}"/>
          </ac:picMkLst>
        </pc:picChg>
      </pc:sldChg>
      <pc:sldChg chg="addSp delSp modSp mod modNotesTx">
        <pc:chgData name="Ilid Haf" userId="59a3c75e-897f-4ea9-8fe8-14c9175bdf33" providerId="ADAL" clId="{C1F1F938-9C77-4680-9FC4-8CE3A831473E}" dt="2022-02-08T14:50:20.164" v="69" actId="1076"/>
        <pc:sldMkLst>
          <pc:docMk/>
          <pc:sldMk cId="2214719155" sldId="259"/>
        </pc:sldMkLst>
        <pc:spChg chg="mod">
          <ac:chgData name="Ilid Haf" userId="59a3c75e-897f-4ea9-8fe8-14c9175bdf33" providerId="ADAL" clId="{C1F1F938-9C77-4680-9FC4-8CE3A831473E}" dt="2022-01-31T16:41:32.680" v="33" actId="790"/>
          <ac:spMkLst>
            <pc:docMk/>
            <pc:sldMk cId="2214719155" sldId="259"/>
            <ac:spMk id="4" creationId="{6A87E676-6501-419B-B50B-58F99BE249B3}"/>
          </ac:spMkLst>
        </pc:spChg>
        <pc:spChg chg="mod">
          <ac:chgData name="Ilid Haf" userId="59a3c75e-897f-4ea9-8fe8-14c9175bdf33" providerId="ADAL" clId="{C1F1F938-9C77-4680-9FC4-8CE3A831473E}" dt="2022-01-31T16:41:45.079" v="35" actId="790"/>
          <ac:spMkLst>
            <pc:docMk/>
            <pc:sldMk cId="2214719155" sldId="259"/>
            <ac:spMk id="14" creationId="{1C63575D-2F6C-4527-A11D-37040A57EF73}"/>
          </ac:spMkLst>
        </pc:spChg>
        <pc:spChg chg="mod">
          <ac:chgData name="Ilid Haf" userId="59a3c75e-897f-4ea9-8fe8-14c9175bdf33" providerId="ADAL" clId="{C1F1F938-9C77-4680-9FC4-8CE3A831473E}" dt="2022-01-31T16:41:45.079" v="35" actId="790"/>
          <ac:spMkLst>
            <pc:docMk/>
            <pc:sldMk cId="2214719155" sldId="259"/>
            <ac:spMk id="17" creationId="{01838635-939A-4D2A-82D2-DB5D159C5652}"/>
          </ac:spMkLst>
        </pc:spChg>
        <pc:spChg chg="mod">
          <ac:chgData name="Ilid Haf" userId="59a3c75e-897f-4ea9-8fe8-14c9175bdf33" providerId="ADAL" clId="{C1F1F938-9C77-4680-9FC4-8CE3A831473E}" dt="2022-02-08T14:50:05.543" v="66" actId="20577"/>
          <ac:spMkLst>
            <pc:docMk/>
            <pc:sldMk cId="2214719155" sldId="259"/>
            <ac:spMk id="20" creationId="{F2A7B182-699F-48E2-AAFA-B1E6B2347265}"/>
          </ac:spMkLst>
        </pc:spChg>
        <pc:spChg chg="mod">
          <ac:chgData name="Ilid Haf" userId="59a3c75e-897f-4ea9-8fe8-14c9175bdf33" providerId="ADAL" clId="{C1F1F938-9C77-4680-9FC4-8CE3A831473E}" dt="2022-01-31T16:41:45.079" v="35" actId="790"/>
          <ac:spMkLst>
            <pc:docMk/>
            <pc:sldMk cId="2214719155" sldId="259"/>
            <ac:spMk id="23" creationId="{FB9800F3-83C0-4020-925D-845E69A77FF3}"/>
          </ac:spMkLst>
        </pc:spChg>
        <pc:spChg chg="mod">
          <ac:chgData name="Ilid Haf" userId="59a3c75e-897f-4ea9-8fe8-14c9175bdf33" providerId="ADAL" clId="{C1F1F938-9C77-4680-9FC4-8CE3A831473E}" dt="2022-01-31T16:41:45.079" v="35" actId="790"/>
          <ac:spMkLst>
            <pc:docMk/>
            <pc:sldMk cId="2214719155" sldId="259"/>
            <ac:spMk id="26" creationId="{F14EBBFB-C936-4229-A25A-392E349A30DE}"/>
          </ac:spMkLst>
        </pc:spChg>
        <pc:spChg chg="mod">
          <ac:chgData name="Ilid Haf" userId="59a3c75e-897f-4ea9-8fe8-14c9175bdf33" providerId="ADAL" clId="{C1F1F938-9C77-4680-9FC4-8CE3A831473E}" dt="2022-01-31T16:41:45.079" v="35" actId="790"/>
          <ac:spMkLst>
            <pc:docMk/>
            <pc:sldMk cId="2214719155" sldId="259"/>
            <ac:spMk id="29" creationId="{AC076CCD-1CC9-47C8-A020-88B39B8BCC57}"/>
          </ac:spMkLst>
        </pc:spChg>
        <pc:spChg chg="mod">
          <ac:chgData name="Ilid Haf" userId="59a3c75e-897f-4ea9-8fe8-14c9175bdf33" providerId="ADAL" clId="{C1F1F938-9C77-4680-9FC4-8CE3A831473E}" dt="2022-01-31T16:41:36.448" v="34" actId="790"/>
          <ac:spMkLst>
            <pc:docMk/>
            <pc:sldMk cId="2214719155" sldId="259"/>
            <ac:spMk id="32" creationId="{74699CA2-2099-4EA6-8EE3-10410B4A6F00}"/>
          </ac:spMkLst>
        </pc:spChg>
        <pc:grpChg chg="mod">
          <ac:chgData name="Ilid Haf" userId="59a3c75e-897f-4ea9-8fe8-14c9175bdf33" providerId="ADAL" clId="{C1F1F938-9C77-4680-9FC4-8CE3A831473E}" dt="2022-01-31T16:40:51.293" v="21" actId="1076"/>
          <ac:grpSpMkLst>
            <pc:docMk/>
            <pc:sldMk cId="2214719155" sldId="259"/>
            <ac:grpSpMk id="15" creationId="{CFC8A483-CCEB-4799-9D3F-17C45A652BE8}"/>
          </ac:grpSpMkLst>
        </pc:grpChg>
        <pc:grpChg chg="mod">
          <ac:chgData name="Ilid Haf" userId="59a3c75e-897f-4ea9-8fe8-14c9175bdf33" providerId="ADAL" clId="{C1F1F938-9C77-4680-9FC4-8CE3A831473E}" dt="2022-02-08T14:50:20.164" v="69" actId="1076"/>
          <ac:grpSpMkLst>
            <pc:docMk/>
            <pc:sldMk cId="2214719155" sldId="259"/>
            <ac:grpSpMk id="18" creationId="{BC40EA0E-06E1-411C-B52F-EC353EF1A879}"/>
          </ac:grpSpMkLst>
        </pc:grpChg>
        <pc:grpChg chg="mod">
          <ac:chgData name="Ilid Haf" userId="59a3c75e-897f-4ea9-8fe8-14c9175bdf33" providerId="ADAL" clId="{C1F1F938-9C77-4680-9FC4-8CE3A831473E}" dt="2022-01-31T16:41:17.399" v="29" actId="1076"/>
          <ac:grpSpMkLst>
            <pc:docMk/>
            <pc:sldMk cId="2214719155" sldId="259"/>
            <ac:grpSpMk id="21" creationId="{84BE2CB9-102B-4CAA-8AFC-B4C8CEDCB963}"/>
          </ac:grpSpMkLst>
        </pc:grpChg>
        <pc:grpChg chg="mod">
          <ac:chgData name="Ilid Haf" userId="59a3c75e-897f-4ea9-8fe8-14c9175bdf33" providerId="ADAL" clId="{C1F1F938-9C77-4680-9FC4-8CE3A831473E}" dt="2022-01-31T16:41:14.527" v="28" actId="1076"/>
          <ac:grpSpMkLst>
            <pc:docMk/>
            <pc:sldMk cId="2214719155" sldId="259"/>
            <ac:grpSpMk id="24" creationId="{04D1BF0F-0B7F-49E7-828F-23BE81AD6E90}"/>
          </ac:grpSpMkLst>
        </pc:grpChg>
        <pc:grpChg chg="mod">
          <ac:chgData name="Ilid Haf" userId="59a3c75e-897f-4ea9-8fe8-14c9175bdf33" providerId="ADAL" clId="{C1F1F938-9C77-4680-9FC4-8CE3A831473E}" dt="2022-01-31T16:41:21.279" v="30" actId="1076"/>
          <ac:grpSpMkLst>
            <pc:docMk/>
            <pc:sldMk cId="2214719155" sldId="259"/>
            <ac:grpSpMk id="30" creationId="{61F49257-3BFF-44B4-B59A-2D0C721A5442}"/>
          </ac:grpSpMkLst>
        </pc:grpChg>
        <pc:grpChg chg="del">
          <ac:chgData name="Ilid Haf" userId="59a3c75e-897f-4ea9-8fe8-14c9175bdf33" providerId="ADAL" clId="{C1F1F938-9C77-4680-9FC4-8CE3A831473E}" dt="2022-01-31T16:40:16.099" v="15" actId="478"/>
          <ac:grpSpMkLst>
            <pc:docMk/>
            <pc:sldMk cId="2214719155" sldId="259"/>
            <ac:grpSpMk id="33" creationId="{99B2F641-E836-4666-ACB6-8DF24E746372}"/>
          </ac:grpSpMkLst>
        </pc:grpChg>
        <pc:picChg chg="add mod modCrop">
          <ac:chgData name="Ilid Haf" userId="59a3c75e-897f-4ea9-8fe8-14c9175bdf33" providerId="ADAL" clId="{C1F1F938-9C77-4680-9FC4-8CE3A831473E}" dt="2022-01-31T16:41:24.175" v="31" actId="1076"/>
          <ac:picMkLst>
            <pc:docMk/>
            <pc:sldMk cId="2214719155" sldId="259"/>
            <ac:picMk id="36" creationId="{421D53E6-06DD-408D-8D08-A683447F29B7}"/>
          </ac:picMkLst>
        </pc:picChg>
        <pc:picChg chg="add mod">
          <ac:chgData name="Ilid Haf" userId="59a3c75e-897f-4ea9-8fe8-14c9175bdf33" providerId="ADAL" clId="{C1F1F938-9C77-4680-9FC4-8CE3A831473E}" dt="2022-01-31T16:40:48.248" v="20" actId="1076"/>
          <ac:picMkLst>
            <pc:docMk/>
            <pc:sldMk cId="2214719155" sldId="259"/>
            <ac:picMk id="37" creationId="{6482D057-3C1C-4938-B586-4AA473E01A06}"/>
          </ac:picMkLst>
        </pc:picChg>
      </pc:sldChg>
      <pc:sldChg chg="addSp delSp modSp mod">
        <pc:chgData name="Ilid Haf" userId="59a3c75e-897f-4ea9-8fe8-14c9175bdf33" providerId="ADAL" clId="{C1F1F938-9C77-4680-9FC4-8CE3A831473E}" dt="2022-01-31T16:42:00.831" v="39" actId="1076"/>
        <pc:sldMkLst>
          <pc:docMk/>
          <pc:sldMk cId="63342240" sldId="260"/>
        </pc:sldMkLst>
        <pc:spChg chg="mod">
          <ac:chgData name="Ilid Haf" userId="59a3c75e-897f-4ea9-8fe8-14c9175bdf33" providerId="ADAL" clId="{C1F1F938-9C77-4680-9FC4-8CE3A831473E}" dt="2022-01-31T16:41:56.662" v="38" actId="2711"/>
          <ac:spMkLst>
            <pc:docMk/>
            <pc:sldMk cId="63342240" sldId="260"/>
            <ac:spMk id="34" creationId="{764B28C8-064D-40F6-BB63-A6260EE0A861}"/>
          </ac:spMkLst>
        </pc:spChg>
        <pc:picChg chg="del">
          <ac:chgData name="Ilid Haf" userId="59a3c75e-897f-4ea9-8fe8-14c9175bdf33" providerId="ADAL" clId="{C1F1F938-9C77-4680-9FC4-8CE3A831473E}" dt="2022-01-31T16:38:43.134" v="9" actId="478"/>
          <ac:picMkLst>
            <pc:docMk/>
            <pc:sldMk cId="63342240" sldId="260"/>
            <ac:picMk id="3" creationId="{857B901E-B182-0C48-868F-EFA5FB6E4359}"/>
          </ac:picMkLst>
        </pc:picChg>
        <pc:picChg chg="add mod">
          <ac:chgData name="Ilid Haf" userId="59a3c75e-897f-4ea9-8fe8-14c9175bdf33" providerId="ADAL" clId="{C1F1F938-9C77-4680-9FC4-8CE3A831473E}" dt="2022-01-31T16:42:00.831" v="39" actId="1076"/>
          <ac:picMkLst>
            <pc:docMk/>
            <pc:sldMk cId="63342240" sldId="260"/>
            <ac:picMk id="4" creationId="{C88A3469-FF57-4F76-91C5-7D94990A30E0}"/>
          </ac:picMkLst>
        </pc:picChg>
      </pc:sldChg>
      <pc:sldChg chg="modSp mod">
        <pc:chgData name="Ilid Haf" userId="59a3c75e-897f-4ea9-8fe8-14c9175bdf33" providerId="ADAL" clId="{C1F1F938-9C77-4680-9FC4-8CE3A831473E}" dt="2022-01-31T16:42:38.664" v="54" actId="732"/>
        <pc:sldMkLst>
          <pc:docMk/>
          <pc:sldMk cId="2527883717" sldId="261"/>
        </pc:sldMkLst>
        <pc:spChg chg="mod">
          <ac:chgData name="Ilid Haf" userId="59a3c75e-897f-4ea9-8fe8-14c9175bdf33" providerId="ADAL" clId="{C1F1F938-9C77-4680-9FC4-8CE3A831473E}" dt="2022-01-31T16:42:12.657" v="41" actId="2711"/>
          <ac:spMkLst>
            <pc:docMk/>
            <pc:sldMk cId="2527883717" sldId="261"/>
            <ac:spMk id="2" creationId="{7C104944-6E5A-431B-AF85-A52D8BCE043C}"/>
          </ac:spMkLst>
        </pc:spChg>
        <pc:spChg chg="mod">
          <ac:chgData name="Ilid Haf" userId="59a3c75e-897f-4ea9-8fe8-14c9175bdf33" providerId="ADAL" clId="{C1F1F938-9C77-4680-9FC4-8CE3A831473E}" dt="2022-01-31T16:42:28.445" v="52" actId="2711"/>
          <ac:spMkLst>
            <pc:docMk/>
            <pc:sldMk cId="2527883717" sldId="261"/>
            <ac:spMk id="3" creationId="{1C8FF803-8A89-4BEA-9AB7-3FC5D5346468}"/>
          </ac:spMkLst>
        </pc:spChg>
        <pc:picChg chg="mod modCrop">
          <ac:chgData name="Ilid Haf" userId="59a3c75e-897f-4ea9-8fe8-14c9175bdf33" providerId="ADAL" clId="{C1F1F938-9C77-4680-9FC4-8CE3A831473E}" dt="2022-01-31T16:42:38.664" v="54" actId="732"/>
          <ac:picMkLst>
            <pc:docMk/>
            <pc:sldMk cId="2527883717" sldId="261"/>
            <ac:picMk id="4" creationId="{8E43E288-D334-1A40-868B-F74E08397C6E}"/>
          </ac:picMkLst>
        </pc:picChg>
      </pc:sldChg>
      <pc:sldChg chg="modSp mod">
        <pc:chgData name="Ilid Haf" userId="59a3c75e-897f-4ea9-8fe8-14c9175bdf33" providerId="ADAL" clId="{C1F1F938-9C77-4680-9FC4-8CE3A831473E}" dt="2022-01-31T16:42:56.866" v="59" actId="790"/>
        <pc:sldMkLst>
          <pc:docMk/>
          <pc:sldMk cId="3223466966" sldId="263"/>
        </pc:sldMkLst>
        <pc:spChg chg="mod">
          <ac:chgData name="Ilid Haf" userId="59a3c75e-897f-4ea9-8fe8-14c9175bdf33" providerId="ADAL" clId="{C1F1F938-9C77-4680-9FC4-8CE3A831473E}" dt="2022-01-31T16:42:56.866" v="59" actId="790"/>
          <ac:spMkLst>
            <pc:docMk/>
            <pc:sldMk cId="3223466966" sldId="263"/>
            <ac:spMk id="5" creationId="{9C239B62-C4D8-4D01-A0AC-4C50E3ED4BE6}"/>
          </ac:spMkLst>
        </pc:spChg>
      </pc:sldChg>
      <pc:sldChg chg="addSp modSp add del mod setBg">
        <pc:chgData name="Ilid Haf" userId="59a3c75e-897f-4ea9-8fe8-14c9175bdf33" providerId="ADAL" clId="{C1F1F938-9C77-4680-9FC4-8CE3A831473E}" dt="2022-01-31T16:44:01.086" v="64" actId="47"/>
        <pc:sldMkLst>
          <pc:docMk/>
          <pc:sldMk cId="1153641841" sldId="264"/>
        </pc:sldMkLst>
        <pc:spChg chg="mod ord">
          <ac:chgData name="Ilid Haf" userId="59a3c75e-897f-4ea9-8fe8-14c9175bdf33" providerId="ADAL" clId="{C1F1F938-9C77-4680-9FC4-8CE3A831473E}" dt="2022-01-31T16:43:53.840" v="63" actId="790"/>
          <ac:spMkLst>
            <pc:docMk/>
            <pc:sldMk cId="1153641841" sldId="264"/>
            <ac:spMk id="2" creationId="{D8C6B31B-CC4B-4598-BDFA-D4EA469CEA77}"/>
          </ac:spMkLst>
        </pc:spChg>
        <pc:spChg chg="add">
          <ac:chgData name="Ilid Haf" userId="59a3c75e-897f-4ea9-8fe8-14c9175bdf33" providerId="ADAL" clId="{C1F1F938-9C77-4680-9FC4-8CE3A831473E}" dt="2022-01-31T16:43:40.263" v="61" actId="26606"/>
          <ac:spMkLst>
            <pc:docMk/>
            <pc:sldMk cId="1153641841" sldId="264"/>
            <ac:spMk id="8" creationId="{87CC2527-562A-4F69-B487-4371E5B243E7}"/>
          </ac:spMkLst>
        </pc:spChg>
        <pc:picChg chg="mod">
          <ac:chgData name="Ilid Haf" userId="59a3c75e-897f-4ea9-8fe8-14c9175bdf33" providerId="ADAL" clId="{C1F1F938-9C77-4680-9FC4-8CE3A831473E}" dt="2022-01-31T16:43:40.263" v="61" actId="26606"/>
          <ac:picMkLst>
            <pc:docMk/>
            <pc:sldMk cId="1153641841" sldId="264"/>
            <ac:picMk id="3" creationId="{F139CE05-4BCE-7A47-A50C-07960111DCB0}"/>
          </ac:picMkLst>
        </pc:picChg>
        <pc:cxnChg chg="add">
          <ac:chgData name="Ilid Haf" userId="59a3c75e-897f-4ea9-8fe8-14c9175bdf33" providerId="ADAL" clId="{C1F1F938-9C77-4680-9FC4-8CE3A831473E}" dt="2022-01-31T16:43:40.263" v="61" actId="26606"/>
          <ac:cxnSpMkLst>
            <pc:docMk/>
            <pc:sldMk cId="1153641841" sldId="264"/>
            <ac:cxnSpMk id="10" creationId="{BCDAEC91-5BCE-4B55-9CC0-43EF94CB73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16EDD-EE00-4555-92A2-4C612F78008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y-GB"/>
        </a:p>
      </dgm:t>
    </dgm:pt>
    <dgm:pt modelId="{DE0D1694-8351-4792-8D60-5D6EDE328078}">
      <dgm:prSet phldrT="[Testun]"/>
      <dgm:spPr/>
      <dgm:t>
        <a:bodyPr/>
        <a:lstStyle/>
        <a:p>
          <a:r>
            <a:rPr lang="cy-GB" noProof="0" dirty="0"/>
            <a:t>Beth sy’n bleserus am ddarllen?</a:t>
          </a:r>
        </a:p>
      </dgm:t>
    </dgm:pt>
    <dgm:pt modelId="{9239DE21-DFAC-4882-A6C7-861AD83A2F4B}" type="parTrans" cxnId="{BFC3A264-D342-4FB9-B164-778EF130223C}">
      <dgm:prSet/>
      <dgm:spPr/>
      <dgm:t>
        <a:bodyPr/>
        <a:lstStyle/>
        <a:p>
          <a:endParaRPr lang="cy-GB"/>
        </a:p>
      </dgm:t>
    </dgm:pt>
    <dgm:pt modelId="{6871129F-A3BC-4396-B063-23EBC5DB76D6}" type="sibTrans" cxnId="{BFC3A264-D342-4FB9-B164-778EF130223C}">
      <dgm:prSet/>
      <dgm:spPr/>
      <dgm:t>
        <a:bodyPr/>
        <a:lstStyle/>
        <a:p>
          <a:endParaRPr lang="cy-GB"/>
        </a:p>
      </dgm:t>
    </dgm:pt>
    <dgm:pt modelId="{C293732D-D611-4CD3-AE80-B806AB708DF3}">
      <dgm:prSet phldrT="[Testun]"/>
      <dgm:spPr/>
      <dgm:t>
        <a:bodyPr/>
        <a:lstStyle/>
        <a:p>
          <a:r>
            <a:rPr lang="cy-GB" noProof="0" dirty="0"/>
            <a:t>Dysgu ffeithiau di-ri</a:t>
          </a:r>
        </a:p>
      </dgm:t>
    </dgm:pt>
    <dgm:pt modelId="{2640A422-5F5D-4864-996D-CC11ABBA9274}" type="parTrans" cxnId="{F5755F6D-59CE-4FEA-A161-04A3F33C5CB1}">
      <dgm:prSet/>
      <dgm:spPr/>
      <dgm:t>
        <a:bodyPr/>
        <a:lstStyle/>
        <a:p>
          <a:endParaRPr lang="cy-GB"/>
        </a:p>
      </dgm:t>
    </dgm:pt>
    <dgm:pt modelId="{1F6C9DFF-53E3-40D4-9C2B-F7E96C5C0390}" type="sibTrans" cxnId="{F5755F6D-59CE-4FEA-A161-04A3F33C5CB1}">
      <dgm:prSet/>
      <dgm:spPr/>
      <dgm:t>
        <a:bodyPr/>
        <a:lstStyle/>
        <a:p>
          <a:endParaRPr lang="cy-GB"/>
        </a:p>
      </dgm:t>
    </dgm:pt>
    <dgm:pt modelId="{ED8FAEF0-8FE2-4B5B-9BA1-60D5CD2A737A}">
      <dgm:prSet phldrT="[Testun]"/>
      <dgm:spPr/>
      <dgm:t>
        <a:bodyPr/>
        <a:lstStyle/>
        <a:p>
          <a:r>
            <a:rPr lang="cy-GB" dirty="0"/>
            <a:t>Eich bywyd chi</a:t>
          </a:r>
        </a:p>
      </dgm:t>
    </dgm:pt>
    <dgm:pt modelId="{5B4F231C-B3D2-4AA0-9020-D19BBC469DA5}" type="parTrans" cxnId="{01CC1D91-9BF8-4B57-9B3B-3BF4866660F1}">
      <dgm:prSet/>
      <dgm:spPr/>
      <dgm:t>
        <a:bodyPr/>
        <a:lstStyle/>
        <a:p>
          <a:endParaRPr lang="cy-GB"/>
        </a:p>
      </dgm:t>
    </dgm:pt>
    <dgm:pt modelId="{2B80C648-B861-4467-945C-317A2DD8FB7E}" type="sibTrans" cxnId="{01CC1D91-9BF8-4B57-9B3B-3BF4866660F1}">
      <dgm:prSet/>
      <dgm:spPr/>
      <dgm:t>
        <a:bodyPr/>
        <a:lstStyle/>
        <a:p>
          <a:endParaRPr lang="cy-GB"/>
        </a:p>
      </dgm:t>
    </dgm:pt>
    <dgm:pt modelId="{99247445-1D09-4AA9-8C32-4A1FD1DDE824}">
      <dgm:prSet phldrT="[Testun]"/>
      <dgm:spPr/>
      <dgm:t>
        <a:bodyPr/>
        <a:lstStyle/>
        <a:p>
          <a:r>
            <a:rPr lang="cy-GB" noProof="0" dirty="0"/>
            <a:t>Cipolwg ar fywydau eraill</a:t>
          </a:r>
        </a:p>
      </dgm:t>
    </dgm:pt>
    <dgm:pt modelId="{01B761CC-6AC5-4BD0-89DE-4B407B465426}" type="parTrans" cxnId="{DBD29A5A-F06B-48DE-BE37-C78E9618D5F4}">
      <dgm:prSet/>
      <dgm:spPr/>
      <dgm:t>
        <a:bodyPr/>
        <a:lstStyle/>
        <a:p>
          <a:endParaRPr lang="cy-GB"/>
        </a:p>
      </dgm:t>
    </dgm:pt>
    <dgm:pt modelId="{8CF54486-3099-41EE-A7BA-D5F5B339C772}" type="sibTrans" cxnId="{DBD29A5A-F06B-48DE-BE37-C78E9618D5F4}">
      <dgm:prSet/>
      <dgm:spPr/>
      <dgm:t>
        <a:bodyPr/>
        <a:lstStyle/>
        <a:p>
          <a:endParaRPr lang="cy-GB"/>
        </a:p>
      </dgm:t>
    </dgm:pt>
    <dgm:pt modelId="{A1D5B471-87F9-47FD-AD54-8A4A79098AC9}">
      <dgm:prSet phldrT="[Testun]"/>
      <dgm:spPr/>
      <dgm:t>
        <a:bodyPr/>
        <a:lstStyle/>
        <a:p>
          <a:r>
            <a:rPr lang="cy-GB" noProof="0" dirty="0"/>
            <a:t>Teithio’r byd heb adael </a:t>
          </a:r>
          <a:r>
            <a:rPr lang="en-GB" dirty="0"/>
            <a:t>y t</a:t>
          </a:r>
          <a:r>
            <a:rPr lang="cy-GB" dirty="0"/>
            <a:t>ŷ</a:t>
          </a:r>
        </a:p>
      </dgm:t>
    </dgm:pt>
    <dgm:pt modelId="{D35DD21A-FDC1-4E8B-BB8D-5107F2F82D4D}" type="parTrans" cxnId="{16366AE0-6091-488F-A3D9-B6A5BFDA0428}">
      <dgm:prSet/>
      <dgm:spPr/>
      <dgm:t>
        <a:bodyPr/>
        <a:lstStyle/>
        <a:p>
          <a:endParaRPr lang="cy-GB"/>
        </a:p>
      </dgm:t>
    </dgm:pt>
    <dgm:pt modelId="{66A5C411-E132-426F-9D6F-A98C54412634}" type="sibTrans" cxnId="{16366AE0-6091-488F-A3D9-B6A5BFDA0428}">
      <dgm:prSet/>
      <dgm:spPr/>
      <dgm:t>
        <a:bodyPr/>
        <a:lstStyle/>
        <a:p>
          <a:endParaRPr lang="cy-GB"/>
        </a:p>
      </dgm:t>
    </dgm:pt>
    <dgm:pt modelId="{4479424D-5FD8-4FEE-88E5-1DCD1255A62E}">
      <dgm:prSet/>
      <dgm:spPr/>
      <dgm:t>
        <a:bodyPr/>
        <a:lstStyle/>
        <a:p>
          <a:r>
            <a:rPr lang="cy-GB" noProof="0" dirty="0"/>
            <a:t>Dianc rhag realiti</a:t>
          </a:r>
        </a:p>
      </dgm:t>
    </dgm:pt>
    <dgm:pt modelId="{424DFD77-17DD-437B-9C69-9183E9D715E7}" type="parTrans" cxnId="{47626304-ED30-4C0C-B902-6672D7312514}">
      <dgm:prSet/>
      <dgm:spPr/>
      <dgm:t>
        <a:bodyPr/>
        <a:lstStyle/>
        <a:p>
          <a:endParaRPr lang="cy-GB"/>
        </a:p>
      </dgm:t>
    </dgm:pt>
    <dgm:pt modelId="{3F678273-A2C0-4C00-9F10-F2DFC47B96DB}" type="sibTrans" cxnId="{47626304-ED30-4C0C-B902-6672D7312514}">
      <dgm:prSet/>
      <dgm:spPr/>
      <dgm:t>
        <a:bodyPr/>
        <a:lstStyle/>
        <a:p>
          <a:endParaRPr lang="cy-GB"/>
        </a:p>
      </dgm:t>
    </dgm:pt>
    <dgm:pt modelId="{EFDECBB9-4466-4335-A601-04B1637AADEE}">
      <dgm:prSet/>
      <dgm:spPr/>
      <dgm:t>
        <a:bodyPr/>
        <a:lstStyle/>
        <a:p>
          <a:r>
            <a:rPr lang="cy-GB" noProof="0" dirty="0"/>
            <a:t>Teithio drwy amser</a:t>
          </a:r>
        </a:p>
      </dgm:t>
    </dgm:pt>
    <dgm:pt modelId="{AA1A9207-2F4C-476D-8524-939B0CE56E72}" type="parTrans" cxnId="{BEB605EE-205D-4C80-96B8-FF9D6201C349}">
      <dgm:prSet/>
      <dgm:spPr/>
      <dgm:t>
        <a:bodyPr/>
        <a:lstStyle/>
        <a:p>
          <a:endParaRPr lang="cy-GB"/>
        </a:p>
      </dgm:t>
    </dgm:pt>
    <dgm:pt modelId="{84E75D3A-7DCB-4175-B1FF-CC4D24660A7C}" type="sibTrans" cxnId="{BEB605EE-205D-4C80-96B8-FF9D6201C349}">
      <dgm:prSet/>
      <dgm:spPr/>
      <dgm:t>
        <a:bodyPr/>
        <a:lstStyle/>
        <a:p>
          <a:endParaRPr lang="cy-GB"/>
        </a:p>
      </dgm:t>
    </dgm:pt>
    <dgm:pt modelId="{6B61F11C-FEA3-488F-8738-910ABFEF6475}">
      <dgm:prSet/>
      <dgm:spPr/>
      <dgm:t>
        <a:bodyPr/>
        <a:lstStyle/>
        <a:p>
          <a:r>
            <a:rPr lang="cy-GB" noProof="0" dirty="0"/>
            <a:t>Ffilm yn eich dychymyg</a:t>
          </a:r>
        </a:p>
      </dgm:t>
    </dgm:pt>
    <dgm:pt modelId="{79AB9471-F51D-43F4-82CB-C70E9D0B47BB}" type="parTrans" cxnId="{D7006E2B-4BD3-4C4A-8830-068CF6DD229B}">
      <dgm:prSet/>
      <dgm:spPr/>
      <dgm:t>
        <a:bodyPr/>
        <a:lstStyle/>
        <a:p>
          <a:endParaRPr lang="cy-GB"/>
        </a:p>
      </dgm:t>
    </dgm:pt>
    <dgm:pt modelId="{FF597729-0385-4BC7-A50D-22DAA5F4D8F6}" type="sibTrans" cxnId="{D7006E2B-4BD3-4C4A-8830-068CF6DD229B}">
      <dgm:prSet/>
      <dgm:spPr/>
      <dgm:t>
        <a:bodyPr/>
        <a:lstStyle/>
        <a:p>
          <a:endParaRPr lang="cy-GB"/>
        </a:p>
      </dgm:t>
    </dgm:pt>
    <dgm:pt modelId="{BA23E465-161E-4D44-9E02-C3DDA325CD2C}">
      <dgm:prSet/>
      <dgm:spPr/>
      <dgm:t>
        <a:bodyPr/>
        <a:lstStyle/>
        <a:p>
          <a:r>
            <a:rPr lang="cy-GB" noProof="0" dirty="0"/>
            <a:t>Boddhad o orffen darllen llyfr cyfan</a:t>
          </a:r>
        </a:p>
      </dgm:t>
    </dgm:pt>
    <dgm:pt modelId="{77A7E6C4-E9B6-41BA-BD94-23BDA6CD8172}" type="sibTrans" cxnId="{3AFDD290-EF8D-4991-AD5C-2CC40029E620}">
      <dgm:prSet/>
      <dgm:spPr/>
      <dgm:t>
        <a:bodyPr/>
        <a:lstStyle/>
        <a:p>
          <a:endParaRPr lang="cy-GB"/>
        </a:p>
      </dgm:t>
    </dgm:pt>
    <dgm:pt modelId="{DE3BCE0E-D2C2-49F2-AF03-4EF15C82D5A0}" type="parTrans" cxnId="{3AFDD290-EF8D-4991-AD5C-2CC40029E620}">
      <dgm:prSet/>
      <dgm:spPr/>
      <dgm:t>
        <a:bodyPr/>
        <a:lstStyle/>
        <a:p>
          <a:endParaRPr lang="cy-GB"/>
        </a:p>
      </dgm:t>
    </dgm:pt>
    <dgm:pt modelId="{4664A5A2-A67F-424A-8031-727467395F85}">
      <dgm:prSet/>
      <dgm:spPr/>
      <dgm:t>
        <a:bodyPr/>
        <a:lstStyle/>
        <a:p>
          <a:r>
            <a:rPr lang="cy-GB" noProof="0" dirty="0"/>
            <a:t>Cyfle i arafu mewn byd prysur</a:t>
          </a:r>
        </a:p>
      </dgm:t>
    </dgm:pt>
    <dgm:pt modelId="{EAD2139E-1BD4-453D-84F8-0A4AC2D909FB}" type="parTrans" cxnId="{BDC136B9-F997-437C-AF7D-200CC6981ACE}">
      <dgm:prSet/>
      <dgm:spPr/>
      <dgm:t>
        <a:bodyPr/>
        <a:lstStyle/>
        <a:p>
          <a:endParaRPr lang="cy-GB"/>
        </a:p>
      </dgm:t>
    </dgm:pt>
    <dgm:pt modelId="{D4292352-0405-46F2-AF2C-F8CCD8EFF6C5}" type="sibTrans" cxnId="{BDC136B9-F997-437C-AF7D-200CC6981ACE}">
      <dgm:prSet/>
      <dgm:spPr/>
      <dgm:t>
        <a:bodyPr/>
        <a:lstStyle/>
        <a:p>
          <a:endParaRPr lang="cy-GB"/>
        </a:p>
      </dgm:t>
    </dgm:pt>
    <dgm:pt modelId="{4A899DE5-BB76-42C0-80F3-7666B83B7C6D}" type="pres">
      <dgm:prSet presAssocID="{F2416EDD-EE00-4555-92A2-4C612F78008C}" presName="composite" presStyleCnt="0">
        <dgm:presLayoutVars>
          <dgm:chMax val="1"/>
          <dgm:dir/>
          <dgm:resizeHandles val="exact"/>
        </dgm:presLayoutVars>
      </dgm:prSet>
      <dgm:spPr/>
    </dgm:pt>
    <dgm:pt modelId="{8D937FF1-BE35-443C-917C-9D41E25D3EF9}" type="pres">
      <dgm:prSet presAssocID="{F2416EDD-EE00-4555-92A2-4C612F78008C}" presName="radial" presStyleCnt="0">
        <dgm:presLayoutVars>
          <dgm:animLvl val="ctr"/>
        </dgm:presLayoutVars>
      </dgm:prSet>
      <dgm:spPr/>
    </dgm:pt>
    <dgm:pt modelId="{F30F1418-B15E-456D-A953-FBE9B11BA281}" type="pres">
      <dgm:prSet presAssocID="{DE0D1694-8351-4792-8D60-5D6EDE328078}" presName="centerShape" presStyleLbl="vennNode1" presStyleIdx="0" presStyleCnt="10"/>
      <dgm:spPr/>
    </dgm:pt>
    <dgm:pt modelId="{EE661B44-2A54-4BF3-971D-1B1B885C9EF7}" type="pres">
      <dgm:prSet presAssocID="{C293732D-D611-4CD3-AE80-B806AB708DF3}" presName="node" presStyleLbl="vennNode1" presStyleIdx="1" presStyleCnt="10">
        <dgm:presLayoutVars>
          <dgm:bulletEnabled val="1"/>
        </dgm:presLayoutVars>
      </dgm:prSet>
      <dgm:spPr/>
    </dgm:pt>
    <dgm:pt modelId="{FF2C8440-7DA3-4671-AA5C-2902F14F3ABA}" type="pres">
      <dgm:prSet presAssocID="{ED8FAEF0-8FE2-4B5B-9BA1-60D5CD2A737A}" presName="node" presStyleLbl="vennNode1" presStyleIdx="2" presStyleCnt="10">
        <dgm:presLayoutVars>
          <dgm:bulletEnabled val="1"/>
        </dgm:presLayoutVars>
      </dgm:prSet>
      <dgm:spPr/>
    </dgm:pt>
    <dgm:pt modelId="{2339CB20-41BC-4C80-85D1-656C514F0560}" type="pres">
      <dgm:prSet presAssocID="{99247445-1D09-4AA9-8C32-4A1FD1DDE824}" presName="node" presStyleLbl="vennNode1" presStyleIdx="3" presStyleCnt="10">
        <dgm:presLayoutVars>
          <dgm:bulletEnabled val="1"/>
        </dgm:presLayoutVars>
      </dgm:prSet>
      <dgm:spPr/>
    </dgm:pt>
    <dgm:pt modelId="{A337CA07-D1AA-469C-BBCF-8A6197CDDEAD}" type="pres">
      <dgm:prSet presAssocID="{A1D5B471-87F9-47FD-AD54-8A4A79098AC9}" presName="node" presStyleLbl="vennNode1" presStyleIdx="4" presStyleCnt="10">
        <dgm:presLayoutVars>
          <dgm:bulletEnabled val="1"/>
        </dgm:presLayoutVars>
      </dgm:prSet>
      <dgm:spPr/>
    </dgm:pt>
    <dgm:pt modelId="{9993C0F7-C69E-4E59-B32A-0CD76532C861}" type="pres">
      <dgm:prSet presAssocID="{4479424D-5FD8-4FEE-88E5-1DCD1255A62E}" presName="node" presStyleLbl="vennNode1" presStyleIdx="5" presStyleCnt="10">
        <dgm:presLayoutVars>
          <dgm:bulletEnabled val="1"/>
        </dgm:presLayoutVars>
      </dgm:prSet>
      <dgm:spPr/>
    </dgm:pt>
    <dgm:pt modelId="{37A2A531-3F08-4D91-B437-1FFC82CE19B5}" type="pres">
      <dgm:prSet presAssocID="{EFDECBB9-4466-4335-A601-04B1637AADEE}" presName="node" presStyleLbl="vennNode1" presStyleIdx="6" presStyleCnt="10">
        <dgm:presLayoutVars>
          <dgm:bulletEnabled val="1"/>
        </dgm:presLayoutVars>
      </dgm:prSet>
      <dgm:spPr/>
    </dgm:pt>
    <dgm:pt modelId="{5B1C7586-9F97-465A-98A1-3B01A69D08EE}" type="pres">
      <dgm:prSet presAssocID="{6B61F11C-FEA3-488F-8738-910ABFEF6475}" presName="node" presStyleLbl="vennNode1" presStyleIdx="7" presStyleCnt="10">
        <dgm:presLayoutVars>
          <dgm:bulletEnabled val="1"/>
        </dgm:presLayoutVars>
      </dgm:prSet>
      <dgm:spPr/>
    </dgm:pt>
    <dgm:pt modelId="{60E318C9-915B-4A8A-ADD8-2A80BE78AE2D}" type="pres">
      <dgm:prSet presAssocID="{BA23E465-161E-4D44-9E02-C3DDA325CD2C}" presName="node" presStyleLbl="vennNode1" presStyleIdx="8" presStyleCnt="10">
        <dgm:presLayoutVars>
          <dgm:bulletEnabled val="1"/>
        </dgm:presLayoutVars>
      </dgm:prSet>
      <dgm:spPr/>
    </dgm:pt>
    <dgm:pt modelId="{08247661-11CE-45B8-A32A-39D5B4F6AE5D}" type="pres">
      <dgm:prSet presAssocID="{4664A5A2-A67F-424A-8031-727467395F85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47626304-ED30-4C0C-B902-6672D7312514}" srcId="{DE0D1694-8351-4792-8D60-5D6EDE328078}" destId="{4479424D-5FD8-4FEE-88E5-1DCD1255A62E}" srcOrd="4" destOrd="0" parTransId="{424DFD77-17DD-437B-9C69-9183E9D715E7}" sibTransId="{3F678273-A2C0-4C00-9F10-F2DFC47B96DB}"/>
    <dgm:cxn modelId="{508E5E14-0F59-42B2-A466-29DC4A05853A}" type="presOf" srcId="{A1D5B471-87F9-47FD-AD54-8A4A79098AC9}" destId="{A337CA07-D1AA-469C-BBCF-8A6197CDDEAD}" srcOrd="0" destOrd="0" presId="urn:microsoft.com/office/officeart/2005/8/layout/radial3"/>
    <dgm:cxn modelId="{7839FA16-7AF3-4BF5-8E5F-DD5EA3F383FE}" type="presOf" srcId="{4664A5A2-A67F-424A-8031-727467395F85}" destId="{08247661-11CE-45B8-A32A-39D5B4F6AE5D}" srcOrd="0" destOrd="0" presId="urn:microsoft.com/office/officeart/2005/8/layout/radial3"/>
    <dgm:cxn modelId="{D7006E2B-4BD3-4C4A-8830-068CF6DD229B}" srcId="{DE0D1694-8351-4792-8D60-5D6EDE328078}" destId="{6B61F11C-FEA3-488F-8738-910ABFEF6475}" srcOrd="6" destOrd="0" parTransId="{79AB9471-F51D-43F4-82CB-C70E9D0B47BB}" sibTransId="{FF597729-0385-4BC7-A50D-22DAA5F4D8F6}"/>
    <dgm:cxn modelId="{61F62B2D-D540-4511-BC22-E71C9A1D7852}" type="presOf" srcId="{6B61F11C-FEA3-488F-8738-910ABFEF6475}" destId="{5B1C7586-9F97-465A-98A1-3B01A69D08EE}" srcOrd="0" destOrd="0" presId="urn:microsoft.com/office/officeart/2005/8/layout/radial3"/>
    <dgm:cxn modelId="{8542D03A-3461-4055-9B45-345E127EB014}" type="presOf" srcId="{BA23E465-161E-4D44-9E02-C3DDA325CD2C}" destId="{60E318C9-915B-4A8A-ADD8-2A80BE78AE2D}" srcOrd="0" destOrd="0" presId="urn:microsoft.com/office/officeart/2005/8/layout/radial3"/>
    <dgm:cxn modelId="{4DD8E65E-E71B-48BF-9F2D-97D7B5D90241}" type="presOf" srcId="{99247445-1D09-4AA9-8C32-4A1FD1DDE824}" destId="{2339CB20-41BC-4C80-85D1-656C514F0560}" srcOrd="0" destOrd="0" presId="urn:microsoft.com/office/officeart/2005/8/layout/radial3"/>
    <dgm:cxn modelId="{58474761-826D-4F22-B80B-3C1B8705EE58}" type="presOf" srcId="{ED8FAEF0-8FE2-4B5B-9BA1-60D5CD2A737A}" destId="{FF2C8440-7DA3-4671-AA5C-2902F14F3ABA}" srcOrd="0" destOrd="0" presId="urn:microsoft.com/office/officeart/2005/8/layout/radial3"/>
    <dgm:cxn modelId="{BFC3A264-D342-4FB9-B164-778EF130223C}" srcId="{F2416EDD-EE00-4555-92A2-4C612F78008C}" destId="{DE0D1694-8351-4792-8D60-5D6EDE328078}" srcOrd="0" destOrd="0" parTransId="{9239DE21-DFAC-4882-A6C7-861AD83A2F4B}" sibTransId="{6871129F-A3BC-4396-B063-23EBC5DB76D6}"/>
    <dgm:cxn modelId="{F5755F6D-59CE-4FEA-A161-04A3F33C5CB1}" srcId="{DE0D1694-8351-4792-8D60-5D6EDE328078}" destId="{C293732D-D611-4CD3-AE80-B806AB708DF3}" srcOrd="0" destOrd="0" parTransId="{2640A422-5F5D-4864-996D-CC11ABBA9274}" sibTransId="{1F6C9DFF-53E3-40D4-9C2B-F7E96C5C0390}"/>
    <dgm:cxn modelId="{FFEB8E50-D9E6-404A-B307-2FC31C52FAAF}" type="presOf" srcId="{EFDECBB9-4466-4335-A601-04B1637AADEE}" destId="{37A2A531-3F08-4D91-B437-1FFC82CE19B5}" srcOrd="0" destOrd="0" presId="urn:microsoft.com/office/officeart/2005/8/layout/radial3"/>
    <dgm:cxn modelId="{DBD29A5A-F06B-48DE-BE37-C78E9618D5F4}" srcId="{DE0D1694-8351-4792-8D60-5D6EDE328078}" destId="{99247445-1D09-4AA9-8C32-4A1FD1DDE824}" srcOrd="2" destOrd="0" parTransId="{01B761CC-6AC5-4BD0-89DE-4B407B465426}" sibTransId="{8CF54486-3099-41EE-A7BA-D5F5B339C772}"/>
    <dgm:cxn modelId="{DC20C889-2730-402D-9859-5161188BB57A}" type="presOf" srcId="{C293732D-D611-4CD3-AE80-B806AB708DF3}" destId="{EE661B44-2A54-4BF3-971D-1B1B885C9EF7}" srcOrd="0" destOrd="0" presId="urn:microsoft.com/office/officeart/2005/8/layout/radial3"/>
    <dgm:cxn modelId="{3AFDD290-EF8D-4991-AD5C-2CC40029E620}" srcId="{DE0D1694-8351-4792-8D60-5D6EDE328078}" destId="{BA23E465-161E-4D44-9E02-C3DDA325CD2C}" srcOrd="7" destOrd="0" parTransId="{DE3BCE0E-D2C2-49F2-AF03-4EF15C82D5A0}" sibTransId="{77A7E6C4-E9B6-41BA-BD94-23BDA6CD8172}"/>
    <dgm:cxn modelId="{01CC1D91-9BF8-4B57-9B3B-3BF4866660F1}" srcId="{DE0D1694-8351-4792-8D60-5D6EDE328078}" destId="{ED8FAEF0-8FE2-4B5B-9BA1-60D5CD2A737A}" srcOrd="1" destOrd="0" parTransId="{5B4F231C-B3D2-4AA0-9020-D19BBC469DA5}" sibTransId="{2B80C648-B861-4467-945C-317A2DD8FB7E}"/>
    <dgm:cxn modelId="{49FF67A6-9346-42A2-BC17-5AC858E1B873}" type="presOf" srcId="{4479424D-5FD8-4FEE-88E5-1DCD1255A62E}" destId="{9993C0F7-C69E-4E59-B32A-0CD76532C861}" srcOrd="0" destOrd="0" presId="urn:microsoft.com/office/officeart/2005/8/layout/radial3"/>
    <dgm:cxn modelId="{311527B6-4C5E-4E66-B6AE-F7CA8F51D840}" type="presOf" srcId="{F2416EDD-EE00-4555-92A2-4C612F78008C}" destId="{4A899DE5-BB76-42C0-80F3-7666B83B7C6D}" srcOrd="0" destOrd="0" presId="urn:microsoft.com/office/officeart/2005/8/layout/radial3"/>
    <dgm:cxn modelId="{BDC136B9-F997-437C-AF7D-200CC6981ACE}" srcId="{DE0D1694-8351-4792-8D60-5D6EDE328078}" destId="{4664A5A2-A67F-424A-8031-727467395F85}" srcOrd="8" destOrd="0" parTransId="{EAD2139E-1BD4-453D-84F8-0A4AC2D909FB}" sibTransId="{D4292352-0405-46F2-AF2C-F8CCD8EFF6C5}"/>
    <dgm:cxn modelId="{16366AE0-6091-488F-A3D9-B6A5BFDA0428}" srcId="{DE0D1694-8351-4792-8D60-5D6EDE328078}" destId="{A1D5B471-87F9-47FD-AD54-8A4A79098AC9}" srcOrd="3" destOrd="0" parTransId="{D35DD21A-FDC1-4E8B-BB8D-5107F2F82D4D}" sibTransId="{66A5C411-E132-426F-9D6F-A98C54412634}"/>
    <dgm:cxn modelId="{42B6F0EB-3CC1-49CE-BC2E-162FFB822228}" type="presOf" srcId="{DE0D1694-8351-4792-8D60-5D6EDE328078}" destId="{F30F1418-B15E-456D-A953-FBE9B11BA281}" srcOrd="0" destOrd="0" presId="urn:microsoft.com/office/officeart/2005/8/layout/radial3"/>
    <dgm:cxn modelId="{BEB605EE-205D-4C80-96B8-FF9D6201C349}" srcId="{DE0D1694-8351-4792-8D60-5D6EDE328078}" destId="{EFDECBB9-4466-4335-A601-04B1637AADEE}" srcOrd="5" destOrd="0" parTransId="{AA1A9207-2F4C-476D-8524-939B0CE56E72}" sibTransId="{84E75D3A-7DCB-4175-B1FF-CC4D24660A7C}"/>
    <dgm:cxn modelId="{D55F4B72-AD12-49E6-A4E3-6DE217AB5328}" type="presParOf" srcId="{4A899DE5-BB76-42C0-80F3-7666B83B7C6D}" destId="{8D937FF1-BE35-443C-917C-9D41E25D3EF9}" srcOrd="0" destOrd="0" presId="urn:microsoft.com/office/officeart/2005/8/layout/radial3"/>
    <dgm:cxn modelId="{2E1616A4-0508-4CD2-91BE-D2743CA89190}" type="presParOf" srcId="{8D937FF1-BE35-443C-917C-9D41E25D3EF9}" destId="{F30F1418-B15E-456D-A953-FBE9B11BA281}" srcOrd="0" destOrd="0" presId="urn:microsoft.com/office/officeart/2005/8/layout/radial3"/>
    <dgm:cxn modelId="{B35ECC4B-B2CD-44BE-8C73-7320D3A1F243}" type="presParOf" srcId="{8D937FF1-BE35-443C-917C-9D41E25D3EF9}" destId="{EE661B44-2A54-4BF3-971D-1B1B885C9EF7}" srcOrd="1" destOrd="0" presId="urn:microsoft.com/office/officeart/2005/8/layout/radial3"/>
    <dgm:cxn modelId="{25C82A11-F040-4E82-B888-E5ABCBB71283}" type="presParOf" srcId="{8D937FF1-BE35-443C-917C-9D41E25D3EF9}" destId="{FF2C8440-7DA3-4671-AA5C-2902F14F3ABA}" srcOrd="2" destOrd="0" presId="urn:microsoft.com/office/officeart/2005/8/layout/radial3"/>
    <dgm:cxn modelId="{70957CE4-137D-4428-8930-8B92184FDFE5}" type="presParOf" srcId="{8D937FF1-BE35-443C-917C-9D41E25D3EF9}" destId="{2339CB20-41BC-4C80-85D1-656C514F0560}" srcOrd="3" destOrd="0" presId="urn:microsoft.com/office/officeart/2005/8/layout/radial3"/>
    <dgm:cxn modelId="{D78F19BA-3799-4715-9B19-CE414D85E3F4}" type="presParOf" srcId="{8D937FF1-BE35-443C-917C-9D41E25D3EF9}" destId="{A337CA07-D1AA-469C-BBCF-8A6197CDDEAD}" srcOrd="4" destOrd="0" presId="urn:microsoft.com/office/officeart/2005/8/layout/radial3"/>
    <dgm:cxn modelId="{038B8CE0-C5AB-475C-A185-1F23CCA20E82}" type="presParOf" srcId="{8D937FF1-BE35-443C-917C-9D41E25D3EF9}" destId="{9993C0F7-C69E-4E59-B32A-0CD76532C861}" srcOrd="5" destOrd="0" presId="urn:microsoft.com/office/officeart/2005/8/layout/radial3"/>
    <dgm:cxn modelId="{9DFFF476-67EC-4FF9-8C82-F351E348C9D0}" type="presParOf" srcId="{8D937FF1-BE35-443C-917C-9D41E25D3EF9}" destId="{37A2A531-3F08-4D91-B437-1FFC82CE19B5}" srcOrd="6" destOrd="0" presId="urn:microsoft.com/office/officeart/2005/8/layout/radial3"/>
    <dgm:cxn modelId="{2CC2271C-F39D-4DE1-B2EF-0C09F8F03126}" type="presParOf" srcId="{8D937FF1-BE35-443C-917C-9D41E25D3EF9}" destId="{5B1C7586-9F97-465A-98A1-3B01A69D08EE}" srcOrd="7" destOrd="0" presId="urn:microsoft.com/office/officeart/2005/8/layout/radial3"/>
    <dgm:cxn modelId="{1497D6F1-141F-47B9-9C45-F954938C51D1}" type="presParOf" srcId="{8D937FF1-BE35-443C-917C-9D41E25D3EF9}" destId="{60E318C9-915B-4A8A-ADD8-2A80BE78AE2D}" srcOrd="8" destOrd="0" presId="urn:microsoft.com/office/officeart/2005/8/layout/radial3"/>
    <dgm:cxn modelId="{A8D30704-5E77-4E29-9DE6-F270554D4A8F}" type="presParOf" srcId="{8D937FF1-BE35-443C-917C-9D41E25D3EF9}" destId="{08247661-11CE-45B8-A32A-39D5B4F6AE5D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1418-B15E-456D-A953-FBE9B11BA281}">
      <dsp:nvSpPr>
        <dsp:cNvPr id="0" name=""/>
        <dsp:cNvSpPr/>
      </dsp:nvSpPr>
      <dsp:spPr>
        <a:xfrm>
          <a:off x="4173884" y="1582434"/>
          <a:ext cx="3844230" cy="38442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4600" kern="1200" noProof="0" dirty="0"/>
            <a:t>Beth sy’n bleserus am ddarllen?</a:t>
          </a:r>
        </a:p>
      </dsp:txBody>
      <dsp:txXfrm>
        <a:off x="4736858" y="2145408"/>
        <a:ext cx="2718282" cy="2718282"/>
      </dsp:txXfrm>
    </dsp:sp>
    <dsp:sp modelId="{EE661B44-2A54-4BF3-971D-1B1B885C9EF7}">
      <dsp:nvSpPr>
        <dsp:cNvPr id="0" name=""/>
        <dsp:cNvSpPr/>
      </dsp:nvSpPr>
      <dsp:spPr>
        <a:xfrm>
          <a:off x="5134942" y="38010"/>
          <a:ext cx="1922115" cy="1922115"/>
        </a:xfrm>
        <a:prstGeom prst="ellipse">
          <a:avLst/>
        </a:prstGeom>
        <a:solidFill>
          <a:schemeClr val="accent4">
            <a:alpha val="50000"/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Dysgu ffeithiau di-ri</a:t>
          </a:r>
        </a:p>
      </dsp:txBody>
      <dsp:txXfrm>
        <a:off x="5416429" y="319497"/>
        <a:ext cx="1359141" cy="1359141"/>
      </dsp:txXfrm>
    </dsp:sp>
    <dsp:sp modelId="{FF2C8440-7DA3-4671-AA5C-2902F14F3ABA}">
      <dsp:nvSpPr>
        <dsp:cNvPr id="0" name=""/>
        <dsp:cNvSpPr/>
      </dsp:nvSpPr>
      <dsp:spPr>
        <a:xfrm>
          <a:off x="6745434" y="624181"/>
          <a:ext cx="1922115" cy="1922115"/>
        </a:xfrm>
        <a:prstGeom prst="ellipse">
          <a:avLst/>
        </a:prstGeom>
        <a:solidFill>
          <a:schemeClr val="accent4">
            <a:alpha val="50000"/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dirty="0"/>
            <a:t>Eich bywyd chi</a:t>
          </a:r>
        </a:p>
      </dsp:txBody>
      <dsp:txXfrm>
        <a:off x="7026921" y="905668"/>
        <a:ext cx="1359141" cy="1359141"/>
      </dsp:txXfrm>
    </dsp:sp>
    <dsp:sp modelId="{2339CB20-41BC-4C80-85D1-656C514F0560}">
      <dsp:nvSpPr>
        <dsp:cNvPr id="0" name=""/>
        <dsp:cNvSpPr/>
      </dsp:nvSpPr>
      <dsp:spPr>
        <a:xfrm>
          <a:off x="7602359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Cipolwg ar fywydau eraill</a:t>
          </a:r>
        </a:p>
      </dsp:txBody>
      <dsp:txXfrm>
        <a:off x="7883846" y="2389906"/>
        <a:ext cx="1359141" cy="1359141"/>
      </dsp:txXfrm>
    </dsp:sp>
    <dsp:sp modelId="{A337CA07-D1AA-469C-BBCF-8A6197CDDEAD}">
      <dsp:nvSpPr>
        <dsp:cNvPr id="0" name=""/>
        <dsp:cNvSpPr/>
      </dsp:nvSpPr>
      <dsp:spPr>
        <a:xfrm>
          <a:off x="7304752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Teithio’r byd heb adael </a:t>
          </a:r>
          <a:r>
            <a:rPr lang="en-GB" sz="2300" kern="1200" dirty="0"/>
            <a:t>y t</a:t>
          </a:r>
          <a:r>
            <a:rPr lang="cy-GB" sz="2300" kern="1200" dirty="0"/>
            <a:t>ŷ</a:t>
          </a:r>
        </a:p>
      </dsp:txBody>
      <dsp:txXfrm>
        <a:off x="7586239" y="4077719"/>
        <a:ext cx="1359141" cy="1359141"/>
      </dsp:txXfrm>
    </dsp:sp>
    <dsp:sp modelId="{9993C0F7-C69E-4E59-B32A-0CD76532C861}">
      <dsp:nvSpPr>
        <dsp:cNvPr id="0" name=""/>
        <dsp:cNvSpPr/>
      </dsp:nvSpPr>
      <dsp:spPr>
        <a:xfrm>
          <a:off x="5991867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Dianc rhag realiti</a:t>
          </a:r>
        </a:p>
      </dsp:txBody>
      <dsp:txXfrm>
        <a:off x="6273354" y="5179361"/>
        <a:ext cx="1359141" cy="1359141"/>
      </dsp:txXfrm>
    </dsp:sp>
    <dsp:sp modelId="{37A2A531-3F08-4D91-B437-1FFC82CE19B5}">
      <dsp:nvSpPr>
        <dsp:cNvPr id="0" name=""/>
        <dsp:cNvSpPr/>
      </dsp:nvSpPr>
      <dsp:spPr>
        <a:xfrm>
          <a:off x="4278017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Teithio drwy amser</a:t>
          </a:r>
        </a:p>
      </dsp:txBody>
      <dsp:txXfrm>
        <a:off x="4559504" y="5179361"/>
        <a:ext cx="1359141" cy="1359141"/>
      </dsp:txXfrm>
    </dsp:sp>
    <dsp:sp modelId="{5B1C7586-9F97-465A-98A1-3B01A69D08EE}">
      <dsp:nvSpPr>
        <dsp:cNvPr id="0" name=""/>
        <dsp:cNvSpPr/>
      </dsp:nvSpPr>
      <dsp:spPr>
        <a:xfrm>
          <a:off x="2965132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Ffilm yn eich dychymyg</a:t>
          </a:r>
        </a:p>
      </dsp:txBody>
      <dsp:txXfrm>
        <a:off x="3246619" y="4077719"/>
        <a:ext cx="1359141" cy="1359141"/>
      </dsp:txXfrm>
    </dsp:sp>
    <dsp:sp modelId="{60E318C9-915B-4A8A-ADD8-2A80BE78AE2D}">
      <dsp:nvSpPr>
        <dsp:cNvPr id="0" name=""/>
        <dsp:cNvSpPr/>
      </dsp:nvSpPr>
      <dsp:spPr>
        <a:xfrm>
          <a:off x="2667525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Boddhad o orffen darllen llyfr cyfan</a:t>
          </a:r>
        </a:p>
      </dsp:txBody>
      <dsp:txXfrm>
        <a:off x="2949012" y="2389906"/>
        <a:ext cx="1359141" cy="1359141"/>
      </dsp:txXfrm>
    </dsp:sp>
    <dsp:sp modelId="{08247661-11CE-45B8-A32A-39D5B4F6AE5D}">
      <dsp:nvSpPr>
        <dsp:cNvPr id="0" name=""/>
        <dsp:cNvSpPr/>
      </dsp:nvSpPr>
      <dsp:spPr>
        <a:xfrm>
          <a:off x="3524450" y="624181"/>
          <a:ext cx="1922115" cy="192211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300" kern="1200" noProof="0" dirty="0"/>
            <a:t>Cyfle i arafu mewn byd prysur</a:t>
          </a:r>
        </a:p>
      </dsp:txBody>
      <dsp:txXfrm>
        <a:off x="3805937" y="905668"/>
        <a:ext cx="1359141" cy="135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F9054-CD15-46F0-B9F6-19DFB7AE812A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122D-E811-4BCA-9716-0CB8114522A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14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darllen yn fwy na sgìl, mae’n fwy o lawer na rhywbeth i’w ddysgu gwneud yn yr ysgol. Mae llyfrau’n bwerus ac mae darllen yn rhywbeth i’w fwynhau. 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143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 sy’n bleserus am ddarllen? </a:t>
            </a:r>
            <a:r>
              <a:rPr lang="cy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[dim trefn benodol]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Boddhad o ddarllen llyfr cyfan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Cyfle i ddysgu ffeithiau di-ri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 gweld eich bywyd chi wedi’u hadlewyrchu mewn llyfr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Gallu teithio’r byd heb orfod gadael y tŷ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 cipolwg ar fywydau pobl eraill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Cyfle i ddianc rhag realiti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 teithio drwy amser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 fod fel gwylio ffilm neu raglen deledu yn dy ddychymyg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2800" dirty="0" err="1"/>
              <a:t>Cyfle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arafu</a:t>
            </a:r>
            <a:r>
              <a:rPr lang="en-GB" sz="2800" dirty="0"/>
              <a:t> </a:t>
            </a:r>
            <a:r>
              <a:rPr lang="en-GB" sz="2800" dirty="0" err="1"/>
              <a:t>mewn</a:t>
            </a:r>
            <a:r>
              <a:rPr lang="en-GB" sz="2800" dirty="0"/>
              <a:t> </a:t>
            </a:r>
            <a:r>
              <a:rPr lang="en-GB" sz="2800" dirty="0" err="1"/>
              <a:t>byd</a:t>
            </a:r>
            <a:r>
              <a:rPr lang="en-GB" sz="2800" dirty="0"/>
              <a:t> </a:t>
            </a:r>
            <a:r>
              <a:rPr lang="en-GB" sz="2800" dirty="0" err="1"/>
              <a:t>prysur</a:t>
            </a:r>
            <a:endParaRPr lang="cy-GB" sz="2800" dirty="0"/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cyfan sydd angen yw llyfr. Dyw e byth yn rhedeg o fatris neu angen cael ei blygio mewn, a gallwch chi eu benthyg nhw am ddim o’r llyfrgell.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4323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i rannu llyfrau maen nhw wedi’u mwynhau yn ddiweddar neu hen ffefrynnau, ac egluro pam y llyfr yna.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2613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Weithiau mae’n cymryd amser ac arbrofi trwy roi cynnig ar wahanol fathau o lyfrau gan wahanol awduron cyn dod o hyd i’r peth sydd at eich dant chi, ac mae hynny’n hollol iawn.</a:t>
            </a:r>
          </a:p>
          <a:p>
            <a:endParaRPr lang="cy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Dyma rai mathau o lyfrau gallech chi drio: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Llyfrau ffeithiol neu gyfeirlyfrau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Barddoniaeth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Llyfrau ffantasi neu ffug-wydd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Llyfrau graffig a chomics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Cofiannau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Llyfrau stori a llun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Ddylai neb deimlo cywilydd neu’n wael am beth maen nhw’n mwynhau darllen. Mae wych bod pawb yn hoffi pethau gwahanol ac mae llyfr delfrydol pawb yn aros amdanyn nhw. </a:t>
            </a:r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5210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oes aelod(</a:t>
            </a:r>
            <a:r>
              <a:rPr lang="cy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cy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 staff oedd yn arfer bod yn gyndyn o ddarllen ond sydd nawr yn ddarllenydd brwd, dyma gyfle iddyn nhw egluro hynny a rhannu’r llyfr trodd nhw’n ddarllenydd, a pham.</a:t>
            </a: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405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Diwrnod y Llyfr yn ddathliad blynyddol o ddarllen er pleser.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Ble? Mae gwledydd ledled y byd yn dathlu Diwrnod y Llyfr, ond dydy pawb ddim yn dathlu’r achlysur ar yr un diwrnod.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Pryd? Ym Mhrydain ac Iwerddon, Dydd Iau cyntaf mis Mawrth.</a:t>
            </a:r>
          </a:p>
          <a:p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Pam? I hybu a dathlu darllen er pleser.</a:t>
            </a:r>
          </a:p>
          <a:p>
            <a:endParaRPr lang="cy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9978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noProof="0" dirty="0"/>
              <a:t>Rhannu awgrymiadau llyfrau gyda’n ffrindiau ac athrawon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Pawb yn y dosbarth, gan gynnwys yr athro, i ddarllen am 20-30 munud bob dydd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Gwrando ar rywun arall </a:t>
            </a:r>
            <a:r>
              <a:rPr lang="cy-GB"/>
              <a:t>yn darllen i 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Mynd i’r llyfrgell leol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Myd i lyfrgell yr ysgol yn amlach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PA SYNIADAU ERAILL SYDD GYDA CHI?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8122D-E811-4BCA-9716-0CB8114522A8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170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5603D338-52F0-42FC-85B5-22AAD8A7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48F6E706-87C5-4132-9A77-FD3A5DB71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CE2563BA-14C6-4AA5-84C9-C4EFEB52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FEB3D30B-DE04-4ADE-B868-51F79A83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2EE9FAA4-2303-453B-8C79-3316E99A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258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itl a Thestun Fertig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B89C495-8CF2-4133-AC7D-1688E169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B1E15CDF-4926-498A-939E-E326A3FCA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CC99013A-8952-4033-A3A8-D3B9DE5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CF4308CD-68B8-4D76-9467-F38FF4B0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AEFF6DF0-3574-4306-93E5-496D1B3F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6909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itl Fertigol a Th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Fertigol 1">
            <a:extLst>
              <a:ext uri="{FF2B5EF4-FFF2-40B4-BE49-F238E27FC236}">
                <a16:creationId xmlns:a16="http://schemas.microsoft.com/office/drawing/2014/main" id="{9833D029-7066-474F-BE26-9B8DDC646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65D03FE5-4230-40AD-AE70-CF4EA9843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7CBD1935-2542-4098-8574-19BC6B9C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9207CD11-DAE0-4E69-A0E8-E179A1F1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BC38C5C9-B002-49C0-8313-4D3106FA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69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5FD8C066-102C-47C6-BA64-0A720984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BD157A5E-5BA3-44CF-A462-F122EE71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434DD08C-2E0D-429B-AF98-71D49724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5189E00E-1179-4E0A-93AD-389A99E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81DC3772-44ED-4A6B-8CCC-4505F8CE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256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A0DD05E9-AABD-4DFF-A099-AAD5BD61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540D2137-54F0-4838-8277-0A68E275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821B14B8-4A7B-4D96-8648-7398B917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0DC05C2A-38CA-40A5-9861-F9B701DA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CE5C93F1-7EB0-4C8F-B6E3-00C505FE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6472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u G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28C0CCB0-28CF-4BB0-B7C0-F8F9E0DF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FBF97CC4-4F79-471F-804C-A47E272FB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3EF4F0C8-6E20-4B74-ACB8-8CEA97CEB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057DC711-25D5-4555-9E0B-1D2CE794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A9525F92-FA63-4F3E-BCAD-42DE340A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410CD0A3-2C65-40ED-9497-0E2D003E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811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ymharia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C64205B-39EE-412D-9815-C7792049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82FC425-313D-44B9-9835-21B8C997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30A1024B-4DFD-4F7F-BEE1-BFC536BDE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58806670-9E1B-43CE-B0AB-44AA74B74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6" name="Dalfan Cynnwys 5">
            <a:extLst>
              <a:ext uri="{FF2B5EF4-FFF2-40B4-BE49-F238E27FC236}">
                <a16:creationId xmlns:a16="http://schemas.microsoft.com/office/drawing/2014/main" id="{ED122594-692B-42C1-B141-00AE8F6E6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7" name="Dalfan Dyddiad 6">
            <a:extLst>
              <a:ext uri="{FF2B5EF4-FFF2-40B4-BE49-F238E27FC236}">
                <a16:creationId xmlns:a16="http://schemas.microsoft.com/office/drawing/2014/main" id="{4D9B43FA-BE8B-49C5-99C5-34377529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8" name="Dalfan Troedyn 7">
            <a:extLst>
              <a:ext uri="{FF2B5EF4-FFF2-40B4-BE49-F238E27FC236}">
                <a16:creationId xmlns:a16="http://schemas.microsoft.com/office/drawing/2014/main" id="{633FCFBF-5A41-4840-B266-FD0C342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Dalfan Rhif y Sleid 8">
            <a:extLst>
              <a:ext uri="{FF2B5EF4-FFF2-40B4-BE49-F238E27FC236}">
                <a16:creationId xmlns:a16="http://schemas.microsoft.com/office/drawing/2014/main" id="{B38EF421-6C75-4CD5-BD6E-FAA8D279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5999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itl yn Un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82E381B-50F0-4FBD-844E-C10C316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Dyddiad 2">
            <a:extLst>
              <a:ext uri="{FF2B5EF4-FFF2-40B4-BE49-F238E27FC236}">
                <a16:creationId xmlns:a16="http://schemas.microsoft.com/office/drawing/2014/main" id="{55D97D25-EA8F-4BC1-B2AF-60424029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4" name="Dalfan Troedyn 3">
            <a:extLst>
              <a:ext uri="{FF2B5EF4-FFF2-40B4-BE49-F238E27FC236}">
                <a16:creationId xmlns:a16="http://schemas.microsoft.com/office/drawing/2014/main" id="{104A7575-7741-403E-960E-F08C1FC6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Dalfan Rhif y Sleid 4">
            <a:extLst>
              <a:ext uri="{FF2B5EF4-FFF2-40B4-BE49-F238E27FC236}">
                <a16:creationId xmlns:a16="http://schemas.microsoft.com/office/drawing/2014/main" id="{5EDFDF56-FDC5-420B-9FD1-643516BD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8847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yddiad 1">
            <a:extLst>
              <a:ext uri="{FF2B5EF4-FFF2-40B4-BE49-F238E27FC236}">
                <a16:creationId xmlns:a16="http://schemas.microsoft.com/office/drawing/2014/main" id="{45BE16AA-6776-42AB-9AB7-AFA4919F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3" name="Dalfan Troedyn 2">
            <a:extLst>
              <a:ext uri="{FF2B5EF4-FFF2-40B4-BE49-F238E27FC236}">
                <a16:creationId xmlns:a16="http://schemas.microsoft.com/office/drawing/2014/main" id="{E260CB56-0265-4430-A279-D5645E09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Dalfan Rhif y Sleid 3">
            <a:extLst>
              <a:ext uri="{FF2B5EF4-FFF2-40B4-BE49-F238E27FC236}">
                <a16:creationId xmlns:a16="http://schemas.microsoft.com/office/drawing/2014/main" id="{33ADE09C-78FB-415C-A399-DDC1D97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0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ynnwys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3788B1AE-5C70-4EC2-B6A1-9ED02D60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469A2691-9679-449A-8E6D-E43D2640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91DE1BD7-ACE5-4EA4-80A6-B28B95DF0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C923D9AA-E558-4BD8-9052-E1F0B37D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874769E7-21C5-4274-A5B6-93E5896F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A9B0DDC8-4BF5-4847-9528-2389CC37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309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lun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B9288409-DEAC-4A30-BBA1-B7F8CAF7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Llun 2">
            <a:extLst>
              <a:ext uri="{FF2B5EF4-FFF2-40B4-BE49-F238E27FC236}">
                <a16:creationId xmlns:a16="http://schemas.microsoft.com/office/drawing/2014/main" id="{7C3B8A3F-36D2-4471-8ED0-16C75F836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110DD710-062A-4DCF-83E5-3996DD833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Cliciwch i 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655E049A-2FD2-43FF-8A93-549AB09F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F9572B6F-DF2E-435C-9E22-C8A20051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78E1C752-F1D2-436B-BDB7-43633CDA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0867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C2BA0077-B5B3-4C9E-AB31-198928DD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A552B6A2-042B-417E-BD5E-FFFAA3EB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FD605D9C-18BE-42A9-9659-E7C6EB8D5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0CEB-94CF-4575-80D4-DB2EE70D4A91}" type="datetimeFigureOut">
              <a:rPr lang="cy-GB" smtClean="0"/>
              <a:t>08/02/2022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A0046EDF-E358-4CCC-B595-532DA0C22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2EE29160-0262-46FE-907C-77D4E457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1E32-0D88-47B1-AE2B-57FFDC3FE81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6452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A088E130-7973-41ED-8929-89336125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y-GB">
                <a:latin typeface="+mn-lt"/>
              </a:rPr>
              <a:t>Caru Darllen </a:t>
            </a:r>
            <a:br>
              <a:rPr lang="cy-GB">
                <a:latin typeface="+mn-lt"/>
              </a:rPr>
            </a:br>
            <a:r>
              <a:rPr lang="cy-GB">
                <a:latin typeface="+mn-lt"/>
              </a:rPr>
              <a:t>Dathlu Llyfrau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2F74D-15B1-484A-BDF1-7C9A43108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27879"/>
          <a:stretch/>
        </p:blipFill>
        <p:spPr>
          <a:xfrm>
            <a:off x="3517613" y="3429000"/>
            <a:ext cx="4851974" cy="29718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5977F6C-390E-6044-8DAA-1CE2DACEA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859559"/>
            <a:ext cx="838200" cy="9271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B84FD6-2712-4240-86E4-2D62EAACB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854" y="4883728"/>
            <a:ext cx="838200" cy="9271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3DF516F-5ED4-9043-9BE1-8CD746D72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472" y="1685499"/>
            <a:ext cx="838200" cy="9271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E8AC768-CC40-CB41-A61C-98A6F74CB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1875" y="3956628"/>
            <a:ext cx="838200" cy="9271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E040DBD-8F9C-6F42-B97F-9A73D1925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70" y="224559"/>
            <a:ext cx="6464300" cy="1562100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81CD13-FF03-B346-B7DF-FC578D211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" y="6088944"/>
            <a:ext cx="3934836" cy="69978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18AD08F7-111B-6B4F-A9F5-B6B5C8344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931447"/>
            <a:ext cx="2473033" cy="8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alfan Cynnwys 5">
            <a:extLst>
              <a:ext uri="{FF2B5EF4-FFF2-40B4-BE49-F238E27FC236}">
                <a16:creationId xmlns:a16="http://schemas.microsoft.com/office/drawing/2014/main" id="{05763850-23E6-4EA2-83AE-9FD2F6ED6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479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16918C28-8C79-8041-911D-59C30658B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38" y="4413828"/>
            <a:ext cx="158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8C6B31B-CC4B-4598-BDFA-D4EA469C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Ein </a:t>
            </a:r>
            <a:r>
              <a:rPr lang="en-GB" dirty="0" err="1">
                <a:latin typeface="+mn-lt"/>
              </a:rPr>
              <a:t>llyfrau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ni</a:t>
            </a:r>
            <a:endParaRPr lang="cy-GB" dirty="0">
              <a:latin typeface="+mn-lt"/>
            </a:endParaRPr>
          </a:p>
        </p:txBody>
      </p:sp>
      <p:pic>
        <p:nvPicPr>
          <p:cNvPr id="3" name="Picture 2" descr="A picture containing plant, colorful&#10;&#10;Description automatically generated">
            <a:extLst>
              <a:ext uri="{FF2B5EF4-FFF2-40B4-BE49-F238E27FC236}">
                <a16:creationId xmlns:a16="http://schemas.microsoft.com/office/drawing/2014/main" id="{F139CE05-4BCE-7A47-A50C-07960111D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4" b="296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itl 3">
            <a:extLst>
              <a:ext uri="{FF2B5EF4-FFF2-40B4-BE49-F238E27FC236}">
                <a16:creationId xmlns:a16="http://schemas.microsoft.com/office/drawing/2014/main" id="{6A87E676-6501-419B-B50B-58F99BE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latin typeface="+mn-lt"/>
              </a:rPr>
              <a:t>Beth os and ydw i’n hoffi darllen … eto?</a:t>
            </a:r>
          </a:p>
        </p:txBody>
      </p:sp>
      <p:grpSp>
        <p:nvGrpSpPr>
          <p:cNvPr id="12" name="Grwpio 11">
            <a:extLst>
              <a:ext uri="{FF2B5EF4-FFF2-40B4-BE49-F238E27FC236}">
                <a16:creationId xmlns:a16="http://schemas.microsoft.com/office/drawing/2014/main" id="{1B1539C6-B22B-4FB7-9922-C1B37D923472}"/>
              </a:ext>
            </a:extLst>
          </p:cNvPr>
          <p:cNvGrpSpPr/>
          <p:nvPr/>
        </p:nvGrpSpPr>
        <p:grpSpPr>
          <a:xfrm>
            <a:off x="6261130" y="1519276"/>
            <a:ext cx="2292805" cy="2334493"/>
            <a:chOff x="3212249" y="909418"/>
            <a:chExt cx="1395697" cy="1395697"/>
          </a:xfrm>
        </p:grpSpPr>
        <p:sp>
          <p:nvSpPr>
            <p:cNvPr id="13" name="Hirgrwn 12">
              <a:extLst>
                <a:ext uri="{FF2B5EF4-FFF2-40B4-BE49-F238E27FC236}">
                  <a16:creationId xmlns:a16="http://schemas.microsoft.com/office/drawing/2014/main" id="{F773A73C-A340-4FA6-B76E-901324F7B3D9}"/>
                </a:ext>
              </a:extLst>
            </p:cNvPr>
            <p:cNvSpPr/>
            <p:nvPr/>
          </p:nvSpPr>
          <p:spPr>
            <a:xfrm>
              <a:off x="3212249" y="90941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Hirgrwn 4">
              <a:extLst>
                <a:ext uri="{FF2B5EF4-FFF2-40B4-BE49-F238E27FC236}">
                  <a16:creationId xmlns:a16="http://schemas.microsoft.com/office/drawing/2014/main" id="{1C63575D-2F6C-4527-A11D-37040A57EF73}"/>
                </a:ext>
              </a:extLst>
            </p:cNvPr>
            <p:cNvSpPr txBox="1"/>
            <p:nvPr/>
          </p:nvSpPr>
          <p:spPr>
            <a:xfrm>
              <a:off x="3416644" y="111381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Llyfrau stori a llun</a:t>
              </a:r>
            </a:p>
          </p:txBody>
        </p:sp>
      </p:grpSp>
      <p:grpSp>
        <p:nvGrpSpPr>
          <p:cNvPr id="15" name="Grwpio 14">
            <a:extLst>
              <a:ext uri="{FF2B5EF4-FFF2-40B4-BE49-F238E27FC236}">
                <a16:creationId xmlns:a16="http://schemas.microsoft.com/office/drawing/2014/main" id="{CFC8A483-CCEB-4799-9D3F-17C45A652BE8}"/>
              </a:ext>
            </a:extLst>
          </p:cNvPr>
          <p:cNvGrpSpPr/>
          <p:nvPr/>
        </p:nvGrpSpPr>
        <p:grpSpPr>
          <a:xfrm>
            <a:off x="2156531" y="3995103"/>
            <a:ext cx="2292805" cy="2334493"/>
            <a:chOff x="3212249" y="2727258"/>
            <a:chExt cx="1395697" cy="1395697"/>
          </a:xfrm>
        </p:grpSpPr>
        <p:sp>
          <p:nvSpPr>
            <p:cNvPr id="16" name="Hirgrwn 15">
              <a:extLst>
                <a:ext uri="{FF2B5EF4-FFF2-40B4-BE49-F238E27FC236}">
                  <a16:creationId xmlns:a16="http://schemas.microsoft.com/office/drawing/2014/main" id="{84E0BADC-7FC7-4735-88D4-206D2A597973}"/>
                </a:ext>
              </a:extLst>
            </p:cNvPr>
            <p:cNvSpPr/>
            <p:nvPr/>
          </p:nvSpPr>
          <p:spPr>
            <a:xfrm>
              <a:off x="3212249" y="272725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8167408"/>
                <a:satOff val="-33981"/>
                <a:lumOff val="8007"/>
                <a:alphaOff val="0"/>
              </a:schemeClr>
            </a:fillRef>
            <a:effectRef idx="0">
              <a:schemeClr val="accent4">
                <a:alpha val="50000"/>
                <a:hueOff val="8167408"/>
                <a:satOff val="-33981"/>
                <a:lumOff val="800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Hirgrwn 4">
              <a:extLst>
                <a:ext uri="{FF2B5EF4-FFF2-40B4-BE49-F238E27FC236}">
                  <a16:creationId xmlns:a16="http://schemas.microsoft.com/office/drawing/2014/main" id="{01838635-939A-4D2A-82D2-DB5D159C5652}"/>
                </a:ext>
              </a:extLst>
            </p:cNvPr>
            <p:cNvSpPr txBox="1"/>
            <p:nvPr/>
          </p:nvSpPr>
          <p:spPr>
            <a:xfrm>
              <a:off x="3416644" y="293165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Cofiannau </a:t>
              </a:r>
            </a:p>
          </p:txBody>
        </p:sp>
      </p:grpSp>
      <p:grpSp>
        <p:nvGrpSpPr>
          <p:cNvPr id="18" name="Grwpio 17">
            <a:extLst>
              <a:ext uri="{FF2B5EF4-FFF2-40B4-BE49-F238E27FC236}">
                <a16:creationId xmlns:a16="http://schemas.microsoft.com/office/drawing/2014/main" id="{BC40EA0E-06E1-411C-B52F-EC353EF1A879}"/>
              </a:ext>
            </a:extLst>
          </p:cNvPr>
          <p:cNvGrpSpPr/>
          <p:nvPr/>
        </p:nvGrpSpPr>
        <p:grpSpPr>
          <a:xfrm>
            <a:off x="4949597" y="3948081"/>
            <a:ext cx="2292805" cy="2334493"/>
            <a:chOff x="4786545" y="3636178"/>
            <a:chExt cx="1395697" cy="1395697"/>
          </a:xfrm>
        </p:grpSpPr>
        <p:sp>
          <p:nvSpPr>
            <p:cNvPr id="19" name="Hirgrwn 18">
              <a:extLst>
                <a:ext uri="{FF2B5EF4-FFF2-40B4-BE49-F238E27FC236}">
                  <a16:creationId xmlns:a16="http://schemas.microsoft.com/office/drawing/2014/main" id="{E42F6662-CB78-481F-A8BC-8F800C480CC7}"/>
                </a:ext>
              </a:extLst>
            </p:cNvPr>
            <p:cNvSpPr/>
            <p:nvPr/>
          </p:nvSpPr>
          <p:spPr>
            <a:xfrm>
              <a:off x="4786545" y="363617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6533927"/>
                <a:satOff val="-27185"/>
                <a:lumOff val="6405"/>
                <a:alphaOff val="0"/>
              </a:schemeClr>
            </a:fillRef>
            <a:effectRef idx="0">
              <a:schemeClr val="accent4">
                <a:alpha val="50000"/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Hirgrwn 4">
              <a:extLst>
                <a:ext uri="{FF2B5EF4-FFF2-40B4-BE49-F238E27FC236}">
                  <a16:creationId xmlns:a16="http://schemas.microsoft.com/office/drawing/2014/main" id="{F2A7B182-699F-48E2-AAFA-B1E6B2347265}"/>
                </a:ext>
              </a:extLst>
            </p:cNvPr>
            <p:cNvSpPr txBox="1"/>
            <p:nvPr/>
          </p:nvSpPr>
          <p:spPr>
            <a:xfrm>
              <a:off x="4990940" y="384057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 dirty="0"/>
                <a:t>Llyfrau graffig a chomics</a:t>
              </a:r>
            </a:p>
          </p:txBody>
        </p:sp>
      </p:grpSp>
      <p:grpSp>
        <p:nvGrpSpPr>
          <p:cNvPr id="21" name="Grwpio 20">
            <a:extLst>
              <a:ext uri="{FF2B5EF4-FFF2-40B4-BE49-F238E27FC236}">
                <a16:creationId xmlns:a16="http://schemas.microsoft.com/office/drawing/2014/main" id="{84BE2CB9-102B-4CAA-8AFC-B4C8CEDCB963}"/>
              </a:ext>
            </a:extLst>
          </p:cNvPr>
          <p:cNvGrpSpPr/>
          <p:nvPr/>
        </p:nvGrpSpPr>
        <p:grpSpPr>
          <a:xfrm>
            <a:off x="9011326" y="1489671"/>
            <a:ext cx="2292805" cy="2334493"/>
            <a:chOff x="6360841" y="2727258"/>
            <a:chExt cx="1395697" cy="1395697"/>
          </a:xfrm>
        </p:grpSpPr>
        <p:sp>
          <p:nvSpPr>
            <p:cNvPr id="22" name="Hirgrwn 21">
              <a:extLst>
                <a:ext uri="{FF2B5EF4-FFF2-40B4-BE49-F238E27FC236}">
                  <a16:creationId xmlns:a16="http://schemas.microsoft.com/office/drawing/2014/main" id="{C8BE32DA-BC80-4A31-B108-8E44245314BF}"/>
                </a:ext>
              </a:extLst>
            </p:cNvPr>
            <p:cNvSpPr/>
            <p:nvPr/>
          </p:nvSpPr>
          <p:spPr>
            <a:xfrm>
              <a:off x="6360841" y="272725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Hirgrwn 4">
              <a:extLst>
                <a:ext uri="{FF2B5EF4-FFF2-40B4-BE49-F238E27FC236}">
                  <a16:creationId xmlns:a16="http://schemas.microsoft.com/office/drawing/2014/main" id="{FB9800F3-83C0-4020-925D-845E69A77FF3}"/>
                </a:ext>
              </a:extLst>
            </p:cNvPr>
            <p:cNvSpPr txBox="1"/>
            <p:nvPr/>
          </p:nvSpPr>
          <p:spPr>
            <a:xfrm>
              <a:off x="6565236" y="293165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Ffantasi neu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ffug-wydd</a:t>
              </a:r>
            </a:p>
          </p:txBody>
        </p:sp>
      </p:grpSp>
      <p:grpSp>
        <p:nvGrpSpPr>
          <p:cNvPr id="24" name="Grwpio 23">
            <a:extLst>
              <a:ext uri="{FF2B5EF4-FFF2-40B4-BE49-F238E27FC236}">
                <a16:creationId xmlns:a16="http://schemas.microsoft.com/office/drawing/2014/main" id="{04D1BF0F-0B7F-49E7-828F-23BE81AD6E90}"/>
              </a:ext>
            </a:extLst>
          </p:cNvPr>
          <p:cNvGrpSpPr/>
          <p:nvPr/>
        </p:nvGrpSpPr>
        <p:grpSpPr>
          <a:xfrm>
            <a:off x="7742664" y="3995103"/>
            <a:ext cx="2292805" cy="2334493"/>
            <a:chOff x="6360841" y="909418"/>
            <a:chExt cx="1395697" cy="1395697"/>
          </a:xfrm>
        </p:grpSpPr>
        <p:sp>
          <p:nvSpPr>
            <p:cNvPr id="25" name="Hirgrwn 24">
              <a:extLst>
                <a:ext uri="{FF2B5EF4-FFF2-40B4-BE49-F238E27FC236}">
                  <a16:creationId xmlns:a16="http://schemas.microsoft.com/office/drawing/2014/main" id="{3C7723D4-8A8A-49BB-A877-B32350CDAA7A}"/>
                </a:ext>
              </a:extLst>
            </p:cNvPr>
            <p:cNvSpPr/>
            <p:nvPr/>
          </p:nvSpPr>
          <p:spPr>
            <a:xfrm>
              <a:off x="6360841" y="90941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3266964"/>
                <a:satOff val="-13592"/>
                <a:lumOff val="3203"/>
                <a:alphaOff val="0"/>
              </a:schemeClr>
            </a:fillRef>
            <a:effectRef idx="0">
              <a:schemeClr val="accent4">
                <a:alpha val="50000"/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Hirgrwn 4">
              <a:extLst>
                <a:ext uri="{FF2B5EF4-FFF2-40B4-BE49-F238E27FC236}">
                  <a16:creationId xmlns:a16="http://schemas.microsoft.com/office/drawing/2014/main" id="{F14EBBFB-C936-4229-A25A-392E349A30DE}"/>
                </a:ext>
              </a:extLst>
            </p:cNvPr>
            <p:cNvSpPr txBox="1"/>
            <p:nvPr/>
          </p:nvSpPr>
          <p:spPr>
            <a:xfrm>
              <a:off x="6565236" y="1113813"/>
              <a:ext cx="1091976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Cyfeirlyfrau</a:t>
              </a:r>
            </a:p>
          </p:txBody>
        </p:sp>
      </p:grpSp>
      <p:grpSp>
        <p:nvGrpSpPr>
          <p:cNvPr id="27" name="Grwpio 26">
            <a:extLst>
              <a:ext uri="{FF2B5EF4-FFF2-40B4-BE49-F238E27FC236}">
                <a16:creationId xmlns:a16="http://schemas.microsoft.com/office/drawing/2014/main" id="{F30ADC9B-1A57-40CD-B2DE-DE425C3CC382}"/>
              </a:ext>
            </a:extLst>
          </p:cNvPr>
          <p:cNvGrpSpPr/>
          <p:nvPr/>
        </p:nvGrpSpPr>
        <p:grpSpPr>
          <a:xfrm>
            <a:off x="3510934" y="1626684"/>
            <a:ext cx="2292805" cy="2334493"/>
            <a:chOff x="4786545" y="498"/>
            <a:chExt cx="1395697" cy="1395697"/>
          </a:xfrm>
        </p:grpSpPr>
        <p:sp>
          <p:nvSpPr>
            <p:cNvPr id="28" name="Hirgrwn 27">
              <a:extLst>
                <a:ext uri="{FF2B5EF4-FFF2-40B4-BE49-F238E27FC236}">
                  <a16:creationId xmlns:a16="http://schemas.microsoft.com/office/drawing/2014/main" id="{01470F1D-B71A-4356-8F2C-95318A285414}"/>
                </a:ext>
              </a:extLst>
            </p:cNvPr>
            <p:cNvSpPr/>
            <p:nvPr/>
          </p:nvSpPr>
          <p:spPr>
            <a:xfrm>
              <a:off x="4786545" y="498"/>
              <a:ext cx="1395697" cy="13956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633482"/>
                <a:satOff val="-6796"/>
                <a:lumOff val="1601"/>
                <a:alphaOff val="0"/>
              </a:schemeClr>
            </a:fillRef>
            <a:effectRef idx="0">
              <a:schemeClr val="accent4">
                <a:alpha val="50000"/>
                <a:hueOff val="1633482"/>
                <a:satOff val="-6796"/>
                <a:lumOff val="160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Hirgrwn 4">
              <a:extLst>
                <a:ext uri="{FF2B5EF4-FFF2-40B4-BE49-F238E27FC236}">
                  <a16:creationId xmlns:a16="http://schemas.microsoft.com/office/drawing/2014/main" id="{AC076CCD-1CC9-47C8-A020-88B39B8BCC57}"/>
                </a:ext>
              </a:extLst>
            </p:cNvPr>
            <p:cNvSpPr txBox="1"/>
            <p:nvPr/>
          </p:nvSpPr>
          <p:spPr>
            <a:xfrm>
              <a:off x="4990940" y="204893"/>
              <a:ext cx="986907" cy="986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 kern="1200"/>
                <a:t>Llyfrau ffeithiol</a:t>
              </a:r>
            </a:p>
          </p:txBody>
        </p:sp>
      </p:grpSp>
      <p:grpSp>
        <p:nvGrpSpPr>
          <p:cNvPr id="30" name="Grwpio 29">
            <a:extLst>
              <a:ext uri="{FF2B5EF4-FFF2-40B4-BE49-F238E27FC236}">
                <a16:creationId xmlns:a16="http://schemas.microsoft.com/office/drawing/2014/main" id="{61F49257-3BFF-44B4-B59A-2D0C721A5442}"/>
              </a:ext>
            </a:extLst>
          </p:cNvPr>
          <p:cNvGrpSpPr/>
          <p:nvPr/>
        </p:nvGrpSpPr>
        <p:grpSpPr>
          <a:xfrm>
            <a:off x="887869" y="1489671"/>
            <a:ext cx="2292805" cy="2334492"/>
            <a:chOff x="5134942" y="38010"/>
            <a:chExt cx="1922115" cy="1922115"/>
          </a:xfrm>
        </p:grpSpPr>
        <p:sp>
          <p:nvSpPr>
            <p:cNvPr id="31" name="Hirgrwn 30">
              <a:extLst>
                <a:ext uri="{FF2B5EF4-FFF2-40B4-BE49-F238E27FC236}">
                  <a16:creationId xmlns:a16="http://schemas.microsoft.com/office/drawing/2014/main" id="{37501C89-52F3-48C2-81BD-450049AC10C5}"/>
                </a:ext>
              </a:extLst>
            </p:cNvPr>
            <p:cNvSpPr/>
            <p:nvPr/>
          </p:nvSpPr>
          <p:spPr>
            <a:xfrm>
              <a:off x="5134942" y="38010"/>
              <a:ext cx="1922115" cy="19221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88988"/>
                <a:satOff val="-4531"/>
                <a:lumOff val="1068"/>
                <a:alphaOff val="0"/>
              </a:schemeClr>
            </a:fillRef>
            <a:effectRef idx="0">
              <a:schemeClr val="accent4">
                <a:alpha val="50000"/>
                <a:hueOff val="1088988"/>
                <a:satOff val="-4531"/>
                <a:lumOff val="106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Hirgrwn 4">
              <a:extLst>
                <a:ext uri="{FF2B5EF4-FFF2-40B4-BE49-F238E27FC236}">
                  <a16:creationId xmlns:a16="http://schemas.microsoft.com/office/drawing/2014/main" id="{74699CA2-2099-4EA6-8EE3-10410B4A6F00}"/>
                </a:ext>
              </a:extLst>
            </p:cNvPr>
            <p:cNvSpPr txBox="1"/>
            <p:nvPr/>
          </p:nvSpPr>
          <p:spPr>
            <a:xfrm>
              <a:off x="5205313" y="365299"/>
              <a:ext cx="1781372" cy="1359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y-GB" sz="2800"/>
                <a:t>Barddoniaeth</a:t>
              </a: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421D53E6-06DD-408D-8D08-A683447F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28788" r="22274" b="27879"/>
          <a:stretch/>
        </p:blipFill>
        <p:spPr>
          <a:xfrm>
            <a:off x="9347099" y="3995103"/>
            <a:ext cx="2963119" cy="2971800"/>
          </a:xfrm>
          <a:prstGeom prst="rect">
            <a:avLst/>
          </a:prstGeom>
        </p:spPr>
      </p:pic>
      <p:pic>
        <p:nvPicPr>
          <p:cNvPr id="37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6482D057-3C1C-4938-B586-4AA473E0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0" y="3995103"/>
            <a:ext cx="158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1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itl 33">
            <a:extLst>
              <a:ext uri="{FF2B5EF4-FFF2-40B4-BE49-F238E27FC236}">
                <a16:creationId xmlns:a16="http://schemas.microsoft.com/office/drawing/2014/main" id="{764B28C8-064D-40F6-BB63-A6260EE0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latin typeface="+mn-lt"/>
              </a:rPr>
              <a:t>Y llyfr drodd fi’n ddarllenydd</a:t>
            </a:r>
          </a:p>
        </p:txBody>
      </p:sp>
      <p:pic>
        <p:nvPicPr>
          <p:cNvPr id="4" name="Picture 2" descr="A picture containing plant, colorful&#10;&#10;Description automatically generated">
            <a:extLst>
              <a:ext uri="{FF2B5EF4-FFF2-40B4-BE49-F238E27FC236}">
                <a16:creationId xmlns:a16="http://schemas.microsoft.com/office/drawing/2014/main" id="{C88A3469-FF57-4F76-91C5-7D94990A3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4" b="296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C104944-6E5A-431B-AF85-A52D8BCE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y-GB">
                <a:latin typeface="+mn-lt"/>
              </a:rPr>
              <a:t>  Diwrnod cyfan i ddathlu darllen a llyfrau…</a:t>
            </a:r>
          </a:p>
        </p:txBody>
      </p:sp>
      <p:sp>
        <p:nvSpPr>
          <p:cNvPr id="3" name="Teitl 1">
            <a:extLst>
              <a:ext uri="{FF2B5EF4-FFF2-40B4-BE49-F238E27FC236}">
                <a16:creationId xmlns:a16="http://schemas.microsoft.com/office/drawing/2014/main" id="{1C8FF803-8A89-4BEA-9AB7-3FC5D5346468}"/>
              </a:ext>
            </a:extLst>
          </p:cNvPr>
          <p:cNvSpPr txBox="1">
            <a:spLocks/>
          </p:cNvSpPr>
          <p:nvPr/>
        </p:nvSpPr>
        <p:spPr>
          <a:xfrm>
            <a:off x="16764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y-GB" dirty="0">
                <a:latin typeface="+mn-lt"/>
              </a:rPr>
              <a:t>…ond does dim rhaid aros tan hynny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3E288-D334-1A40-868B-F74E08397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4" b="31734"/>
          <a:stretch/>
        </p:blipFill>
        <p:spPr>
          <a:xfrm>
            <a:off x="2022403" y="1325563"/>
            <a:ext cx="8147194" cy="42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itl 4">
            <a:extLst>
              <a:ext uri="{FF2B5EF4-FFF2-40B4-BE49-F238E27FC236}">
                <a16:creationId xmlns:a16="http://schemas.microsoft.com/office/drawing/2014/main" id="{9C239B62-C4D8-4D01-A0AC-4C50E3E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71600"/>
            <a:ext cx="11620500" cy="2720182"/>
          </a:xfrm>
        </p:spPr>
        <p:txBody>
          <a:bodyPr>
            <a:noAutofit/>
          </a:bodyPr>
          <a:lstStyle/>
          <a:p>
            <a:pPr algn="ctr"/>
            <a:r>
              <a:rPr lang="cy-GB" dirty="0">
                <a:latin typeface="+mn-lt"/>
              </a:rPr>
              <a:t>Beth am i ni wneud rhywbeth </a:t>
            </a:r>
            <a:br>
              <a:rPr lang="cy-GB" dirty="0">
                <a:latin typeface="+mn-lt"/>
              </a:rPr>
            </a:br>
            <a:r>
              <a:rPr lang="cy-GB" dirty="0">
                <a:latin typeface="+mn-lt"/>
              </a:rPr>
              <a:t>i ddathlu llyfrau </a:t>
            </a:r>
            <a:br>
              <a:rPr lang="cy-GB" dirty="0">
                <a:latin typeface="+mn-lt"/>
              </a:rPr>
            </a:br>
            <a:r>
              <a:rPr lang="cy-GB" dirty="0">
                <a:latin typeface="+mn-lt"/>
              </a:rPr>
              <a:t>a darllen bob dydd?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62A36-D0E6-F84C-84E0-336C5EA1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661" y="511348"/>
            <a:ext cx="6332970" cy="89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69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BAB77B962854E87F9C7D677EEE781" ma:contentTypeVersion="13" ma:contentTypeDescription="Create a new document." ma:contentTypeScope="" ma:versionID="bc0743fa81b312328e586141f4dabff2">
  <xsd:schema xmlns:xsd="http://www.w3.org/2001/XMLSchema" xmlns:xs="http://www.w3.org/2001/XMLSchema" xmlns:p="http://schemas.microsoft.com/office/2006/metadata/properties" xmlns:ns2="221d8475-7411-45ce-af6b-861e9b33228b" xmlns:ns3="6dbc3eee-b801-479d-957f-0b97d27c55bb" targetNamespace="http://schemas.microsoft.com/office/2006/metadata/properties" ma:root="true" ma:fieldsID="ecd73636614dfcce64c59005dc0c5eab" ns2:_="" ns3:_="">
    <xsd:import namespace="221d8475-7411-45ce-af6b-861e9b33228b"/>
    <xsd:import namespace="6dbc3eee-b801-479d-957f-0b97d27c5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d8475-7411-45ce-af6b-861e9b332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c3eee-b801-479d-957f-0b97d27c5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F1D98-5773-44CD-A501-0FC0B429BE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dbc3eee-b801-479d-957f-0b97d27c55bb"/>
    <ds:schemaRef ds:uri="http://purl.org/dc/elements/1.1/"/>
    <ds:schemaRef ds:uri="http://schemas.microsoft.com/office/2006/metadata/properties"/>
    <ds:schemaRef ds:uri="221d8475-7411-45ce-af6b-861e9b3322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2055BD-B880-48C8-B09E-E16BB27F0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d8475-7411-45ce-af6b-861e9b33228b"/>
    <ds:schemaRef ds:uri="6dbc3eee-b801-479d-957f-0b97d27c5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FD0D1C-9E2C-4B0F-B3E6-CB3F9E4901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522</Words>
  <Application>Microsoft Office PowerPoint</Application>
  <PresentationFormat>Sgrin Lydan</PresentationFormat>
  <Paragraphs>70</Paragraphs>
  <Slides>7</Slides>
  <Notes>7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Thema Office</vt:lpstr>
      <vt:lpstr>Caru Darllen  Dathlu Llyfrau</vt:lpstr>
      <vt:lpstr>Cyflwyniad PowerPoint</vt:lpstr>
      <vt:lpstr>Ein llyfrau ni</vt:lpstr>
      <vt:lpstr>Beth os and ydw i’n hoffi darllen … eto?</vt:lpstr>
      <vt:lpstr>Y llyfr drodd fi’n ddarllenydd</vt:lpstr>
      <vt:lpstr>  Diwrnod cyfan i ddathlu darllen a llyfrau…</vt:lpstr>
      <vt:lpstr>Beth am i ni wneud rhywbeth  i ddathlu llyfrau  a darllen bob dydd?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Diwrnod y Llyfr</dc:title>
  <dc:creator>Ilid Haf</dc:creator>
  <cp:lastModifiedBy>Ilid Haf</cp:lastModifiedBy>
  <cp:revision>8</cp:revision>
  <dcterms:created xsi:type="dcterms:W3CDTF">2022-01-17T16:27:09Z</dcterms:created>
  <dcterms:modified xsi:type="dcterms:W3CDTF">2022-02-08T15:11:12Z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0x010100DEEBAB77B962854E87F9C7D677EEE781</vt:lpwstr>
  </property>
</Properties>
</file>